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8" r:id="rId11"/>
    <p:sldId id="265" r:id="rId12"/>
    <p:sldId id="266" r:id="rId13"/>
    <p:sldId id="267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3E2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56" autoAdjust="0"/>
    <p:restoredTop sz="94660"/>
  </p:normalViewPr>
  <p:slideViewPr>
    <p:cSldViewPr>
      <p:cViewPr varScale="1">
        <p:scale>
          <a:sx n="86" d="100"/>
          <a:sy n="86" d="100"/>
        </p:scale>
        <p:origin x="-67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C372E0-81F0-400D-90BA-3595612812DD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CB77B0-D52E-4952-B959-3F2B360C75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3217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CB77B0-D52E-4952-B959-3F2B360C75DF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8113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215" name="Group 23"/>
          <p:cNvGrpSpPr>
            <a:grpSpLocks/>
          </p:cNvGrpSpPr>
          <p:nvPr/>
        </p:nvGrpSpPr>
        <p:grpSpPr bwMode="auto">
          <a:xfrm>
            <a:off x="-11113" y="-3175"/>
            <a:ext cx="9166226" cy="6897688"/>
            <a:chOff x="-7" y="-2"/>
            <a:chExt cx="5774" cy="4345"/>
          </a:xfrm>
        </p:grpSpPr>
        <p:grpSp>
          <p:nvGrpSpPr>
            <p:cNvPr id="8214" name="Group 22"/>
            <p:cNvGrpSpPr>
              <a:grpSpLocks/>
            </p:cNvGrpSpPr>
            <p:nvPr userDrawn="1"/>
          </p:nvGrpSpPr>
          <p:grpSpPr bwMode="auto">
            <a:xfrm>
              <a:off x="-7" y="0"/>
              <a:ext cx="5774" cy="4343"/>
              <a:chOff x="-7" y="0"/>
              <a:chExt cx="5774" cy="4343"/>
            </a:xfrm>
          </p:grpSpPr>
          <p:sp>
            <p:nvSpPr>
              <p:cNvPr id="8195" name="Freeform 3"/>
              <p:cNvSpPr>
                <a:spLocks/>
              </p:cNvSpPr>
              <p:nvPr/>
            </p:nvSpPr>
            <p:spPr bwMode="hidden">
              <a:xfrm>
                <a:off x="-7" y="1157"/>
                <a:ext cx="1429" cy="1707"/>
              </a:xfrm>
              <a:custGeom>
                <a:avLst/>
                <a:gdLst/>
                <a:ahLst/>
                <a:cxnLst>
                  <a:cxn ang="0">
                    <a:pos x="808" y="283"/>
                  </a:cxn>
                  <a:cxn ang="0">
                    <a:pos x="673" y="252"/>
                  </a:cxn>
                  <a:cxn ang="0">
                    <a:pos x="654" y="0"/>
                  </a:cxn>
                  <a:cxn ang="0">
                    <a:pos x="488" y="13"/>
                  </a:cxn>
                  <a:cxn ang="0">
                    <a:pos x="476" y="252"/>
                  </a:cxn>
                  <a:cxn ang="0">
                    <a:pos x="365" y="290"/>
                  </a:cxn>
                  <a:cxn ang="0">
                    <a:pos x="206" y="86"/>
                  </a:cxn>
                  <a:cxn ang="0">
                    <a:pos x="95" y="148"/>
                  </a:cxn>
                  <a:cxn ang="0">
                    <a:pos x="200" y="376"/>
                  </a:cxn>
                  <a:cxn ang="0">
                    <a:pos x="126" y="450"/>
                  </a:cxn>
                  <a:cxn ang="0">
                    <a:pos x="0" y="423"/>
                  </a:cxn>
                  <a:cxn ang="0">
                    <a:pos x="0" y="1273"/>
                  </a:cxn>
                  <a:cxn ang="0">
                    <a:pos x="101" y="1226"/>
                  </a:cxn>
                  <a:cxn ang="0">
                    <a:pos x="181" y="1306"/>
                  </a:cxn>
                  <a:cxn ang="0">
                    <a:pos x="70" y="1509"/>
                  </a:cxn>
                  <a:cxn ang="0">
                    <a:pos x="175" y="1596"/>
                  </a:cxn>
                  <a:cxn ang="0">
                    <a:pos x="365" y="1411"/>
                  </a:cxn>
                  <a:cxn ang="0">
                    <a:pos x="476" y="1448"/>
                  </a:cxn>
                  <a:cxn ang="0">
                    <a:pos x="501" y="1700"/>
                  </a:cxn>
                  <a:cxn ang="0">
                    <a:pos x="667" y="1707"/>
                  </a:cxn>
                  <a:cxn ang="0">
                    <a:pos x="685" y="1442"/>
                  </a:cxn>
                  <a:cxn ang="0">
                    <a:pos x="826" y="1405"/>
                  </a:cxn>
                  <a:cxn ang="0">
                    <a:pos x="993" y="1590"/>
                  </a:cxn>
                  <a:cxn ang="0">
                    <a:pos x="1103" y="1522"/>
                  </a:cxn>
                  <a:cxn ang="0">
                    <a:pos x="993" y="1300"/>
                  </a:cxn>
                  <a:cxn ang="0">
                    <a:pos x="1067" y="1207"/>
                  </a:cxn>
                  <a:cxn ang="0">
                    <a:pos x="1288" y="1312"/>
                  </a:cxn>
                  <a:cxn ang="0">
                    <a:pos x="1355" y="1196"/>
                  </a:cxn>
                  <a:cxn ang="0">
                    <a:pos x="1153" y="1047"/>
                  </a:cxn>
                  <a:cxn ang="0">
                    <a:pos x="1177" y="918"/>
                  </a:cxn>
                  <a:cxn ang="0">
                    <a:pos x="1429" y="894"/>
                  </a:cxn>
                  <a:cxn ang="0">
                    <a:pos x="1423" y="764"/>
                  </a:cxn>
                  <a:cxn ang="0">
                    <a:pos x="1171" y="727"/>
                  </a:cxn>
                  <a:cxn ang="0">
                    <a:pos x="1146" y="629"/>
                  </a:cxn>
                  <a:cxn ang="0">
                    <a:pos x="1349" y="487"/>
                  </a:cxn>
                  <a:cxn ang="0">
                    <a:pos x="1282" y="370"/>
                  </a:cxn>
                  <a:cxn ang="0">
                    <a:pos x="1054" y="462"/>
                  </a:cxn>
                  <a:cxn ang="0">
                    <a:pos x="980" y="388"/>
                  </a:cxn>
                  <a:cxn ang="0">
                    <a:pos x="1097" y="173"/>
                  </a:cxn>
                  <a:cxn ang="0">
                    <a:pos x="986" y="105"/>
                  </a:cxn>
                  <a:cxn ang="0">
                    <a:pos x="808" y="283"/>
                  </a:cxn>
                </a:cxnLst>
                <a:rect l="0" t="0" r="r" b="b"/>
                <a:pathLst>
                  <a:path w="1429" h="1707">
                    <a:moveTo>
                      <a:pt x="808" y="283"/>
                    </a:moveTo>
                    <a:lnTo>
                      <a:pt x="673" y="252"/>
                    </a:lnTo>
                    <a:lnTo>
                      <a:pt x="654" y="0"/>
                    </a:lnTo>
                    <a:lnTo>
                      <a:pt x="488" y="13"/>
                    </a:lnTo>
                    <a:lnTo>
                      <a:pt x="476" y="252"/>
                    </a:lnTo>
                    <a:lnTo>
                      <a:pt x="365" y="290"/>
                    </a:lnTo>
                    <a:lnTo>
                      <a:pt x="206" y="86"/>
                    </a:lnTo>
                    <a:lnTo>
                      <a:pt x="95" y="148"/>
                    </a:lnTo>
                    <a:lnTo>
                      <a:pt x="200" y="376"/>
                    </a:lnTo>
                    <a:lnTo>
                      <a:pt x="126" y="450"/>
                    </a:lnTo>
                    <a:lnTo>
                      <a:pt x="0" y="423"/>
                    </a:lnTo>
                    <a:lnTo>
                      <a:pt x="0" y="1273"/>
                    </a:lnTo>
                    <a:lnTo>
                      <a:pt x="101" y="1226"/>
                    </a:lnTo>
                    <a:lnTo>
                      <a:pt x="181" y="1306"/>
                    </a:lnTo>
                    <a:lnTo>
                      <a:pt x="70" y="1509"/>
                    </a:lnTo>
                    <a:lnTo>
                      <a:pt x="175" y="1596"/>
                    </a:lnTo>
                    <a:lnTo>
                      <a:pt x="365" y="1411"/>
                    </a:lnTo>
                    <a:lnTo>
                      <a:pt x="476" y="1448"/>
                    </a:lnTo>
                    <a:lnTo>
                      <a:pt x="501" y="1700"/>
                    </a:lnTo>
                    <a:lnTo>
                      <a:pt x="667" y="1707"/>
                    </a:lnTo>
                    <a:lnTo>
                      <a:pt x="685" y="1442"/>
                    </a:lnTo>
                    <a:lnTo>
                      <a:pt x="826" y="1405"/>
                    </a:lnTo>
                    <a:lnTo>
                      <a:pt x="993" y="1590"/>
                    </a:lnTo>
                    <a:lnTo>
                      <a:pt x="1103" y="1522"/>
                    </a:lnTo>
                    <a:lnTo>
                      <a:pt x="993" y="1300"/>
                    </a:lnTo>
                    <a:lnTo>
                      <a:pt x="1067" y="1207"/>
                    </a:lnTo>
                    <a:lnTo>
                      <a:pt x="1288" y="1312"/>
                    </a:lnTo>
                    <a:lnTo>
                      <a:pt x="1355" y="1196"/>
                    </a:lnTo>
                    <a:lnTo>
                      <a:pt x="1153" y="1047"/>
                    </a:lnTo>
                    <a:lnTo>
                      <a:pt x="1177" y="918"/>
                    </a:lnTo>
                    <a:lnTo>
                      <a:pt x="1429" y="894"/>
                    </a:lnTo>
                    <a:lnTo>
                      <a:pt x="1423" y="764"/>
                    </a:lnTo>
                    <a:lnTo>
                      <a:pt x="1171" y="727"/>
                    </a:lnTo>
                    <a:lnTo>
                      <a:pt x="1146" y="629"/>
                    </a:lnTo>
                    <a:lnTo>
                      <a:pt x="1349" y="487"/>
                    </a:lnTo>
                    <a:lnTo>
                      <a:pt x="1282" y="370"/>
                    </a:lnTo>
                    <a:lnTo>
                      <a:pt x="1054" y="462"/>
                    </a:lnTo>
                    <a:lnTo>
                      <a:pt x="980" y="388"/>
                    </a:lnTo>
                    <a:lnTo>
                      <a:pt x="1097" y="173"/>
                    </a:lnTo>
                    <a:lnTo>
                      <a:pt x="986" y="105"/>
                    </a:lnTo>
                    <a:lnTo>
                      <a:pt x="808" y="28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96" name="Freeform 4"/>
              <p:cNvSpPr>
                <a:spLocks/>
              </p:cNvSpPr>
              <p:nvPr/>
            </p:nvSpPr>
            <p:spPr bwMode="hidden">
              <a:xfrm>
                <a:off x="68" y="10"/>
                <a:ext cx="528" cy="496"/>
              </a:xfrm>
              <a:custGeom>
                <a:avLst/>
                <a:gdLst/>
                <a:ahLst/>
                <a:cxnLst>
                  <a:cxn ang="0">
                    <a:pos x="335" y="56"/>
                  </a:cxn>
                  <a:cxn ang="0">
                    <a:pos x="293" y="46"/>
                  </a:cxn>
                  <a:cxn ang="0">
                    <a:pos x="288" y="0"/>
                  </a:cxn>
                  <a:cxn ang="0">
                    <a:pos x="238" y="0"/>
                  </a:cxn>
                  <a:cxn ang="0">
                    <a:pos x="232" y="46"/>
                  </a:cxn>
                  <a:cxn ang="0">
                    <a:pos x="198" y="58"/>
                  </a:cxn>
                  <a:cxn ang="0">
                    <a:pos x="146" y="0"/>
                  </a:cxn>
                  <a:cxn ang="0">
                    <a:pos x="114" y="14"/>
                  </a:cxn>
                  <a:cxn ang="0">
                    <a:pos x="147" y="84"/>
                  </a:cxn>
                  <a:cxn ang="0">
                    <a:pos x="124" y="107"/>
                  </a:cxn>
                  <a:cxn ang="0">
                    <a:pos x="50" y="81"/>
                  </a:cxn>
                  <a:cxn ang="0">
                    <a:pos x="32" y="109"/>
                  </a:cxn>
                  <a:cxn ang="0">
                    <a:pos x="90" y="159"/>
                  </a:cxn>
                  <a:cxn ang="0">
                    <a:pos x="80" y="197"/>
                  </a:cxn>
                  <a:cxn ang="0">
                    <a:pos x="2" y="202"/>
                  </a:cxn>
                  <a:cxn ang="0">
                    <a:pos x="0" y="244"/>
                  </a:cxn>
                  <a:cxn ang="0">
                    <a:pos x="80" y="256"/>
                  </a:cxn>
                  <a:cxn ang="0">
                    <a:pos x="88" y="292"/>
                  </a:cxn>
                  <a:cxn ang="0">
                    <a:pos x="29" y="345"/>
                  </a:cxn>
                  <a:cxn ang="0">
                    <a:pos x="50" y="378"/>
                  </a:cxn>
                  <a:cxn ang="0">
                    <a:pos x="116" y="347"/>
                  </a:cxn>
                  <a:cxn ang="0">
                    <a:pos x="141" y="372"/>
                  </a:cxn>
                  <a:cxn ang="0">
                    <a:pos x="107" y="435"/>
                  </a:cxn>
                  <a:cxn ang="0">
                    <a:pos x="139" y="462"/>
                  </a:cxn>
                  <a:cxn ang="0">
                    <a:pos x="198" y="404"/>
                  </a:cxn>
                  <a:cxn ang="0">
                    <a:pos x="232" y="416"/>
                  </a:cxn>
                  <a:cxn ang="0">
                    <a:pos x="240" y="494"/>
                  </a:cxn>
                  <a:cxn ang="0">
                    <a:pos x="292" y="496"/>
                  </a:cxn>
                  <a:cxn ang="0">
                    <a:pos x="297" y="414"/>
                  </a:cxn>
                  <a:cxn ang="0">
                    <a:pos x="341" y="403"/>
                  </a:cxn>
                  <a:cxn ang="0">
                    <a:pos x="393" y="460"/>
                  </a:cxn>
                  <a:cxn ang="0">
                    <a:pos x="427" y="439"/>
                  </a:cxn>
                  <a:cxn ang="0">
                    <a:pos x="393" y="370"/>
                  </a:cxn>
                  <a:cxn ang="0">
                    <a:pos x="416" y="341"/>
                  </a:cxn>
                  <a:cxn ang="0">
                    <a:pos x="484" y="374"/>
                  </a:cxn>
                  <a:cxn ang="0">
                    <a:pos x="505" y="338"/>
                  </a:cxn>
                  <a:cxn ang="0">
                    <a:pos x="442" y="292"/>
                  </a:cxn>
                  <a:cxn ang="0">
                    <a:pos x="450" y="252"/>
                  </a:cxn>
                  <a:cxn ang="0">
                    <a:pos x="528" y="244"/>
                  </a:cxn>
                  <a:cxn ang="0">
                    <a:pos x="526" y="204"/>
                  </a:cxn>
                  <a:cxn ang="0">
                    <a:pos x="448" y="193"/>
                  </a:cxn>
                  <a:cxn ang="0">
                    <a:pos x="440" y="162"/>
                  </a:cxn>
                  <a:cxn ang="0">
                    <a:pos x="503" y="119"/>
                  </a:cxn>
                  <a:cxn ang="0">
                    <a:pos x="482" y="82"/>
                  </a:cxn>
                  <a:cxn ang="0">
                    <a:pos x="412" y="111"/>
                  </a:cxn>
                  <a:cxn ang="0">
                    <a:pos x="389" y="88"/>
                  </a:cxn>
                  <a:cxn ang="0">
                    <a:pos x="425" y="21"/>
                  </a:cxn>
                  <a:cxn ang="0">
                    <a:pos x="391" y="0"/>
                  </a:cxn>
                  <a:cxn ang="0">
                    <a:pos x="335" y="56"/>
                  </a:cxn>
                </a:cxnLst>
                <a:rect l="0" t="0" r="r" b="b"/>
                <a:pathLst>
                  <a:path w="528" h="496">
                    <a:moveTo>
                      <a:pt x="335" y="56"/>
                    </a:moveTo>
                    <a:lnTo>
                      <a:pt x="293" y="46"/>
                    </a:lnTo>
                    <a:lnTo>
                      <a:pt x="288" y="0"/>
                    </a:lnTo>
                    <a:lnTo>
                      <a:pt x="238" y="0"/>
                    </a:lnTo>
                    <a:lnTo>
                      <a:pt x="232" y="46"/>
                    </a:lnTo>
                    <a:lnTo>
                      <a:pt x="198" y="58"/>
                    </a:lnTo>
                    <a:lnTo>
                      <a:pt x="146" y="0"/>
                    </a:lnTo>
                    <a:lnTo>
                      <a:pt x="114" y="14"/>
                    </a:lnTo>
                    <a:lnTo>
                      <a:pt x="147" y="84"/>
                    </a:lnTo>
                    <a:lnTo>
                      <a:pt x="124" y="107"/>
                    </a:lnTo>
                    <a:lnTo>
                      <a:pt x="50" y="81"/>
                    </a:lnTo>
                    <a:lnTo>
                      <a:pt x="32" y="109"/>
                    </a:lnTo>
                    <a:lnTo>
                      <a:pt x="90" y="159"/>
                    </a:lnTo>
                    <a:lnTo>
                      <a:pt x="80" y="197"/>
                    </a:lnTo>
                    <a:lnTo>
                      <a:pt x="2" y="202"/>
                    </a:lnTo>
                    <a:lnTo>
                      <a:pt x="0" y="244"/>
                    </a:lnTo>
                    <a:lnTo>
                      <a:pt x="80" y="256"/>
                    </a:lnTo>
                    <a:lnTo>
                      <a:pt x="88" y="292"/>
                    </a:lnTo>
                    <a:lnTo>
                      <a:pt x="29" y="345"/>
                    </a:lnTo>
                    <a:lnTo>
                      <a:pt x="50" y="378"/>
                    </a:lnTo>
                    <a:lnTo>
                      <a:pt x="116" y="347"/>
                    </a:lnTo>
                    <a:lnTo>
                      <a:pt x="141" y="372"/>
                    </a:lnTo>
                    <a:lnTo>
                      <a:pt x="107" y="435"/>
                    </a:lnTo>
                    <a:lnTo>
                      <a:pt x="139" y="462"/>
                    </a:lnTo>
                    <a:lnTo>
                      <a:pt x="198" y="404"/>
                    </a:lnTo>
                    <a:lnTo>
                      <a:pt x="232" y="416"/>
                    </a:lnTo>
                    <a:lnTo>
                      <a:pt x="240" y="494"/>
                    </a:lnTo>
                    <a:lnTo>
                      <a:pt x="292" y="496"/>
                    </a:lnTo>
                    <a:lnTo>
                      <a:pt x="297" y="414"/>
                    </a:lnTo>
                    <a:lnTo>
                      <a:pt x="341" y="403"/>
                    </a:lnTo>
                    <a:lnTo>
                      <a:pt x="393" y="460"/>
                    </a:lnTo>
                    <a:lnTo>
                      <a:pt x="427" y="439"/>
                    </a:lnTo>
                    <a:lnTo>
                      <a:pt x="393" y="370"/>
                    </a:lnTo>
                    <a:lnTo>
                      <a:pt x="416" y="341"/>
                    </a:lnTo>
                    <a:lnTo>
                      <a:pt x="484" y="374"/>
                    </a:lnTo>
                    <a:lnTo>
                      <a:pt x="505" y="338"/>
                    </a:lnTo>
                    <a:lnTo>
                      <a:pt x="442" y="292"/>
                    </a:lnTo>
                    <a:lnTo>
                      <a:pt x="450" y="252"/>
                    </a:lnTo>
                    <a:lnTo>
                      <a:pt x="528" y="244"/>
                    </a:lnTo>
                    <a:lnTo>
                      <a:pt x="526" y="204"/>
                    </a:lnTo>
                    <a:lnTo>
                      <a:pt x="448" y="193"/>
                    </a:lnTo>
                    <a:lnTo>
                      <a:pt x="440" y="162"/>
                    </a:lnTo>
                    <a:lnTo>
                      <a:pt x="503" y="119"/>
                    </a:lnTo>
                    <a:lnTo>
                      <a:pt x="482" y="82"/>
                    </a:lnTo>
                    <a:lnTo>
                      <a:pt x="412" y="111"/>
                    </a:lnTo>
                    <a:lnTo>
                      <a:pt x="389" y="88"/>
                    </a:lnTo>
                    <a:lnTo>
                      <a:pt x="425" y="21"/>
                    </a:lnTo>
                    <a:lnTo>
                      <a:pt x="391" y="0"/>
                    </a:lnTo>
                    <a:lnTo>
                      <a:pt x="335" y="5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97" name="Freeform 5"/>
              <p:cNvSpPr>
                <a:spLocks/>
              </p:cNvSpPr>
              <p:nvPr/>
            </p:nvSpPr>
            <p:spPr bwMode="hidden">
              <a:xfrm>
                <a:off x="751" y="223"/>
                <a:ext cx="1428" cy="1430"/>
              </a:xfrm>
              <a:custGeom>
                <a:avLst/>
                <a:gdLst/>
                <a:ahLst/>
                <a:cxnLst>
                  <a:cxn ang="0">
                    <a:pos x="1469" y="384"/>
                  </a:cxn>
                  <a:cxn ang="0">
                    <a:pos x="1285" y="342"/>
                  </a:cxn>
                  <a:cxn ang="0">
                    <a:pos x="1260" y="0"/>
                  </a:cxn>
                  <a:cxn ang="0">
                    <a:pos x="1035" y="17"/>
                  </a:cxn>
                  <a:cxn ang="0">
                    <a:pos x="1018" y="342"/>
                  </a:cxn>
                  <a:cxn ang="0">
                    <a:pos x="868" y="393"/>
                  </a:cxn>
                  <a:cxn ang="0">
                    <a:pos x="651" y="117"/>
                  </a:cxn>
                  <a:cxn ang="0">
                    <a:pos x="501" y="201"/>
                  </a:cxn>
                  <a:cxn ang="0">
                    <a:pos x="643" y="509"/>
                  </a:cxn>
                  <a:cxn ang="0">
                    <a:pos x="543" y="610"/>
                  </a:cxn>
                  <a:cxn ang="0">
                    <a:pos x="217" y="493"/>
                  </a:cxn>
                  <a:cxn ang="0">
                    <a:pos x="142" y="618"/>
                  </a:cxn>
                  <a:cxn ang="0">
                    <a:pos x="392" y="835"/>
                  </a:cxn>
                  <a:cxn ang="0">
                    <a:pos x="351" y="1002"/>
                  </a:cxn>
                  <a:cxn ang="0">
                    <a:pos x="8" y="1027"/>
                  </a:cxn>
                  <a:cxn ang="0">
                    <a:pos x="0" y="1211"/>
                  </a:cxn>
                  <a:cxn ang="0">
                    <a:pos x="351" y="1261"/>
                  </a:cxn>
                  <a:cxn ang="0">
                    <a:pos x="384" y="1419"/>
                  </a:cxn>
                  <a:cxn ang="0">
                    <a:pos x="125" y="1653"/>
                  </a:cxn>
                  <a:cxn ang="0">
                    <a:pos x="217" y="1795"/>
                  </a:cxn>
                  <a:cxn ang="0">
                    <a:pos x="509" y="1661"/>
                  </a:cxn>
                  <a:cxn ang="0">
                    <a:pos x="618" y="1770"/>
                  </a:cxn>
                  <a:cxn ang="0">
                    <a:pos x="467" y="2045"/>
                  </a:cxn>
                  <a:cxn ang="0">
                    <a:pos x="609" y="2162"/>
                  </a:cxn>
                  <a:cxn ang="0">
                    <a:pos x="868" y="1912"/>
                  </a:cxn>
                  <a:cxn ang="0">
                    <a:pos x="1018" y="1962"/>
                  </a:cxn>
                  <a:cxn ang="0">
                    <a:pos x="1052" y="2304"/>
                  </a:cxn>
                  <a:cxn ang="0">
                    <a:pos x="1277" y="2313"/>
                  </a:cxn>
                  <a:cxn ang="0">
                    <a:pos x="1302" y="1954"/>
                  </a:cxn>
                  <a:cxn ang="0">
                    <a:pos x="1494" y="1904"/>
                  </a:cxn>
                  <a:cxn ang="0">
                    <a:pos x="1720" y="2154"/>
                  </a:cxn>
                  <a:cxn ang="0">
                    <a:pos x="1870" y="2062"/>
                  </a:cxn>
                  <a:cxn ang="0">
                    <a:pos x="1720" y="1762"/>
                  </a:cxn>
                  <a:cxn ang="0">
                    <a:pos x="1820" y="1636"/>
                  </a:cxn>
                  <a:cxn ang="0">
                    <a:pos x="2120" y="1778"/>
                  </a:cxn>
                  <a:cxn ang="0">
                    <a:pos x="2212" y="1620"/>
                  </a:cxn>
                  <a:cxn ang="0">
                    <a:pos x="1937" y="1419"/>
                  </a:cxn>
                  <a:cxn ang="0">
                    <a:pos x="1970" y="1244"/>
                  </a:cxn>
                  <a:cxn ang="0">
                    <a:pos x="2312" y="1211"/>
                  </a:cxn>
                  <a:cxn ang="0">
                    <a:pos x="2304" y="1035"/>
                  </a:cxn>
                  <a:cxn ang="0">
                    <a:pos x="1962" y="985"/>
                  </a:cxn>
                  <a:cxn ang="0">
                    <a:pos x="1928" y="852"/>
                  </a:cxn>
                  <a:cxn ang="0">
                    <a:pos x="2204" y="660"/>
                  </a:cxn>
                  <a:cxn ang="0">
                    <a:pos x="2112" y="501"/>
                  </a:cxn>
                  <a:cxn ang="0">
                    <a:pos x="1803" y="626"/>
                  </a:cxn>
                  <a:cxn ang="0">
                    <a:pos x="1703" y="526"/>
                  </a:cxn>
                  <a:cxn ang="0">
                    <a:pos x="1861" y="234"/>
                  </a:cxn>
                  <a:cxn ang="0">
                    <a:pos x="1711" y="142"/>
                  </a:cxn>
                  <a:cxn ang="0">
                    <a:pos x="1469" y="384"/>
                  </a:cxn>
                </a:cxnLst>
                <a:rect l="0" t="0" r="r" b="b"/>
                <a:pathLst>
                  <a:path w="2312" h="2313">
                    <a:moveTo>
                      <a:pt x="1469" y="384"/>
                    </a:moveTo>
                    <a:lnTo>
                      <a:pt x="1285" y="342"/>
                    </a:lnTo>
                    <a:lnTo>
                      <a:pt x="1260" y="0"/>
                    </a:lnTo>
                    <a:lnTo>
                      <a:pt x="1035" y="17"/>
                    </a:lnTo>
                    <a:lnTo>
                      <a:pt x="1018" y="342"/>
                    </a:lnTo>
                    <a:lnTo>
                      <a:pt x="868" y="393"/>
                    </a:lnTo>
                    <a:lnTo>
                      <a:pt x="651" y="117"/>
                    </a:lnTo>
                    <a:lnTo>
                      <a:pt x="501" y="201"/>
                    </a:lnTo>
                    <a:lnTo>
                      <a:pt x="643" y="509"/>
                    </a:lnTo>
                    <a:lnTo>
                      <a:pt x="543" y="610"/>
                    </a:lnTo>
                    <a:lnTo>
                      <a:pt x="217" y="493"/>
                    </a:lnTo>
                    <a:lnTo>
                      <a:pt x="142" y="618"/>
                    </a:lnTo>
                    <a:lnTo>
                      <a:pt x="392" y="835"/>
                    </a:lnTo>
                    <a:lnTo>
                      <a:pt x="351" y="1002"/>
                    </a:lnTo>
                    <a:lnTo>
                      <a:pt x="8" y="1027"/>
                    </a:lnTo>
                    <a:lnTo>
                      <a:pt x="0" y="1211"/>
                    </a:lnTo>
                    <a:lnTo>
                      <a:pt x="351" y="1261"/>
                    </a:lnTo>
                    <a:lnTo>
                      <a:pt x="384" y="1419"/>
                    </a:lnTo>
                    <a:lnTo>
                      <a:pt x="125" y="1653"/>
                    </a:lnTo>
                    <a:lnTo>
                      <a:pt x="217" y="1795"/>
                    </a:lnTo>
                    <a:lnTo>
                      <a:pt x="509" y="1661"/>
                    </a:lnTo>
                    <a:lnTo>
                      <a:pt x="618" y="1770"/>
                    </a:lnTo>
                    <a:lnTo>
                      <a:pt x="467" y="2045"/>
                    </a:lnTo>
                    <a:lnTo>
                      <a:pt x="609" y="2162"/>
                    </a:lnTo>
                    <a:lnTo>
                      <a:pt x="868" y="1912"/>
                    </a:lnTo>
                    <a:lnTo>
                      <a:pt x="1018" y="1962"/>
                    </a:lnTo>
                    <a:lnTo>
                      <a:pt x="1052" y="2304"/>
                    </a:lnTo>
                    <a:lnTo>
                      <a:pt x="1277" y="2313"/>
                    </a:lnTo>
                    <a:lnTo>
                      <a:pt x="1302" y="1954"/>
                    </a:lnTo>
                    <a:lnTo>
                      <a:pt x="1494" y="1904"/>
                    </a:lnTo>
                    <a:lnTo>
                      <a:pt x="1720" y="2154"/>
                    </a:lnTo>
                    <a:lnTo>
                      <a:pt x="1870" y="2062"/>
                    </a:lnTo>
                    <a:lnTo>
                      <a:pt x="1720" y="1762"/>
                    </a:lnTo>
                    <a:lnTo>
                      <a:pt x="1820" y="1636"/>
                    </a:lnTo>
                    <a:lnTo>
                      <a:pt x="2120" y="1778"/>
                    </a:lnTo>
                    <a:lnTo>
                      <a:pt x="2212" y="1620"/>
                    </a:lnTo>
                    <a:lnTo>
                      <a:pt x="1937" y="1419"/>
                    </a:lnTo>
                    <a:lnTo>
                      <a:pt x="1970" y="1244"/>
                    </a:lnTo>
                    <a:lnTo>
                      <a:pt x="2312" y="1211"/>
                    </a:lnTo>
                    <a:lnTo>
                      <a:pt x="2304" y="1035"/>
                    </a:lnTo>
                    <a:lnTo>
                      <a:pt x="1962" y="985"/>
                    </a:lnTo>
                    <a:lnTo>
                      <a:pt x="1928" y="852"/>
                    </a:lnTo>
                    <a:lnTo>
                      <a:pt x="2204" y="660"/>
                    </a:lnTo>
                    <a:lnTo>
                      <a:pt x="2112" y="501"/>
                    </a:lnTo>
                    <a:lnTo>
                      <a:pt x="1803" y="626"/>
                    </a:lnTo>
                    <a:lnTo>
                      <a:pt x="1703" y="526"/>
                    </a:lnTo>
                    <a:lnTo>
                      <a:pt x="1861" y="234"/>
                    </a:lnTo>
                    <a:lnTo>
                      <a:pt x="1711" y="142"/>
                    </a:lnTo>
                    <a:lnTo>
                      <a:pt x="1469" y="3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98" name="Freeform 6"/>
              <p:cNvSpPr>
                <a:spLocks/>
              </p:cNvSpPr>
              <p:nvPr/>
            </p:nvSpPr>
            <p:spPr bwMode="hidden">
              <a:xfrm>
                <a:off x="1595" y="800"/>
                <a:ext cx="2312" cy="2313"/>
              </a:xfrm>
              <a:custGeom>
                <a:avLst/>
                <a:gdLst/>
                <a:ahLst/>
                <a:cxnLst>
                  <a:cxn ang="0">
                    <a:pos x="1469" y="384"/>
                  </a:cxn>
                  <a:cxn ang="0">
                    <a:pos x="1285" y="342"/>
                  </a:cxn>
                  <a:cxn ang="0">
                    <a:pos x="1260" y="0"/>
                  </a:cxn>
                  <a:cxn ang="0">
                    <a:pos x="1035" y="17"/>
                  </a:cxn>
                  <a:cxn ang="0">
                    <a:pos x="1018" y="342"/>
                  </a:cxn>
                  <a:cxn ang="0">
                    <a:pos x="868" y="393"/>
                  </a:cxn>
                  <a:cxn ang="0">
                    <a:pos x="651" y="117"/>
                  </a:cxn>
                  <a:cxn ang="0">
                    <a:pos x="501" y="201"/>
                  </a:cxn>
                  <a:cxn ang="0">
                    <a:pos x="643" y="509"/>
                  </a:cxn>
                  <a:cxn ang="0">
                    <a:pos x="543" y="610"/>
                  </a:cxn>
                  <a:cxn ang="0">
                    <a:pos x="217" y="493"/>
                  </a:cxn>
                  <a:cxn ang="0">
                    <a:pos x="142" y="618"/>
                  </a:cxn>
                  <a:cxn ang="0">
                    <a:pos x="392" y="835"/>
                  </a:cxn>
                  <a:cxn ang="0">
                    <a:pos x="351" y="1002"/>
                  </a:cxn>
                  <a:cxn ang="0">
                    <a:pos x="8" y="1027"/>
                  </a:cxn>
                  <a:cxn ang="0">
                    <a:pos x="0" y="1211"/>
                  </a:cxn>
                  <a:cxn ang="0">
                    <a:pos x="351" y="1261"/>
                  </a:cxn>
                  <a:cxn ang="0">
                    <a:pos x="384" y="1419"/>
                  </a:cxn>
                  <a:cxn ang="0">
                    <a:pos x="125" y="1653"/>
                  </a:cxn>
                  <a:cxn ang="0">
                    <a:pos x="217" y="1795"/>
                  </a:cxn>
                  <a:cxn ang="0">
                    <a:pos x="509" y="1661"/>
                  </a:cxn>
                  <a:cxn ang="0">
                    <a:pos x="618" y="1770"/>
                  </a:cxn>
                  <a:cxn ang="0">
                    <a:pos x="467" y="2045"/>
                  </a:cxn>
                  <a:cxn ang="0">
                    <a:pos x="609" y="2162"/>
                  </a:cxn>
                  <a:cxn ang="0">
                    <a:pos x="868" y="1912"/>
                  </a:cxn>
                  <a:cxn ang="0">
                    <a:pos x="1018" y="1962"/>
                  </a:cxn>
                  <a:cxn ang="0">
                    <a:pos x="1052" y="2304"/>
                  </a:cxn>
                  <a:cxn ang="0">
                    <a:pos x="1277" y="2313"/>
                  </a:cxn>
                  <a:cxn ang="0">
                    <a:pos x="1302" y="1954"/>
                  </a:cxn>
                  <a:cxn ang="0">
                    <a:pos x="1494" y="1904"/>
                  </a:cxn>
                  <a:cxn ang="0">
                    <a:pos x="1720" y="2154"/>
                  </a:cxn>
                  <a:cxn ang="0">
                    <a:pos x="1870" y="2062"/>
                  </a:cxn>
                  <a:cxn ang="0">
                    <a:pos x="1720" y="1762"/>
                  </a:cxn>
                  <a:cxn ang="0">
                    <a:pos x="1820" y="1636"/>
                  </a:cxn>
                  <a:cxn ang="0">
                    <a:pos x="2120" y="1778"/>
                  </a:cxn>
                  <a:cxn ang="0">
                    <a:pos x="2212" y="1620"/>
                  </a:cxn>
                  <a:cxn ang="0">
                    <a:pos x="1937" y="1419"/>
                  </a:cxn>
                  <a:cxn ang="0">
                    <a:pos x="1970" y="1244"/>
                  </a:cxn>
                  <a:cxn ang="0">
                    <a:pos x="2312" y="1211"/>
                  </a:cxn>
                  <a:cxn ang="0">
                    <a:pos x="2304" y="1035"/>
                  </a:cxn>
                  <a:cxn ang="0">
                    <a:pos x="1962" y="985"/>
                  </a:cxn>
                  <a:cxn ang="0">
                    <a:pos x="1928" y="852"/>
                  </a:cxn>
                  <a:cxn ang="0">
                    <a:pos x="2204" y="660"/>
                  </a:cxn>
                  <a:cxn ang="0">
                    <a:pos x="2112" y="501"/>
                  </a:cxn>
                  <a:cxn ang="0">
                    <a:pos x="1803" y="626"/>
                  </a:cxn>
                  <a:cxn ang="0">
                    <a:pos x="1703" y="526"/>
                  </a:cxn>
                  <a:cxn ang="0">
                    <a:pos x="1861" y="234"/>
                  </a:cxn>
                  <a:cxn ang="0">
                    <a:pos x="1711" y="142"/>
                  </a:cxn>
                  <a:cxn ang="0">
                    <a:pos x="1469" y="384"/>
                  </a:cxn>
                </a:cxnLst>
                <a:rect l="0" t="0" r="r" b="b"/>
                <a:pathLst>
                  <a:path w="2312" h="2313">
                    <a:moveTo>
                      <a:pt x="1469" y="384"/>
                    </a:moveTo>
                    <a:lnTo>
                      <a:pt x="1285" y="342"/>
                    </a:lnTo>
                    <a:lnTo>
                      <a:pt x="1260" y="0"/>
                    </a:lnTo>
                    <a:lnTo>
                      <a:pt x="1035" y="17"/>
                    </a:lnTo>
                    <a:lnTo>
                      <a:pt x="1018" y="342"/>
                    </a:lnTo>
                    <a:lnTo>
                      <a:pt x="868" y="393"/>
                    </a:lnTo>
                    <a:lnTo>
                      <a:pt x="651" y="117"/>
                    </a:lnTo>
                    <a:lnTo>
                      <a:pt x="501" y="201"/>
                    </a:lnTo>
                    <a:lnTo>
                      <a:pt x="643" y="509"/>
                    </a:lnTo>
                    <a:lnTo>
                      <a:pt x="543" y="610"/>
                    </a:lnTo>
                    <a:lnTo>
                      <a:pt x="217" y="493"/>
                    </a:lnTo>
                    <a:lnTo>
                      <a:pt x="142" y="618"/>
                    </a:lnTo>
                    <a:lnTo>
                      <a:pt x="392" y="835"/>
                    </a:lnTo>
                    <a:lnTo>
                      <a:pt x="351" y="1002"/>
                    </a:lnTo>
                    <a:lnTo>
                      <a:pt x="8" y="1027"/>
                    </a:lnTo>
                    <a:lnTo>
                      <a:pt x="0" y="1211"/>
                    </a:lnTo>
                    <a:lnTo>
                      <a:pt x="351" y="1261"/>
                    </a:lnTo>
                    <a:lnTo>
                      <a:pt x="384" y="1419"/>
                    </a:lnTo>
                    <a:lnTo>
                      <a:pt x="125" y="1653"/>
                    </a:lnTo>
                    <a:lnTo>
                      <a:pt x="217" y="1795"/>
                    </a:lnTo>
                    <a:lnTo>
                      <a:pt x="509" y="1661"/>
                    </a:lnTo>
                    <a:lnTo>
                      <a:pt x="618" y="1770"/>
                    </a:lnTo>
                    <a:lnTo>
                      <a:pt x="467" y="2045"/>
                    </a:lnTo>
                    <a:lnTo>
                      <a:pt x="609" y="2162"/>
                    </a:lnTo>
                    <a:lnTo>
                      <a:pt x="868" y="1912"/>
                    </a:lnTo>
                    <a:lnTo>
                      <a:pt x="1018" y="1962"/>
                    </a:lnTo>
                    <a:lnTo>
                      <a:pt x="1052" y="2304"/>
                    </a:lnTo>
                    <a:lnTo>
                      <a:pt x="1277" y="2313"/>
                    </a:lnTo>
                    <a:lnTo>
                      <a:pt x="1302" y="1954"/>
                    </a:lnTo>
                    <a:lnTo>
                      <a:pt x="1494" y="1904"/>
                    </a:lnTo>
                    <a:lnTo>
                      <a:pt x="1720" y="2154"/>
                    </a:lnTo>
                    <a:lnTo>
                      <a:pt x="1870" y="2062"/>
                    </a:lnTo>
                    <a:lnTo>
                      <a:pt x="1720" y="1762"/>
                    </a:lnTo>
                    <a:lnTo>
                      <a:pt x="1820" y="1636"/>
                    </a:lnTo>
                    <a:lnTo>
                      <a:pt x="2120" y="1778"/>
                    </a:lnTo>
                    <a:lnTo>
                      <a:pt x="2212" y="1620"/>
                    </a:lnTo>
                    <a:lnTo>
                      <a:pt x="1937" y="1419"/>
                    </a:lnTo>
                    <a:lnTo>
                      <a:pt x="1970" y="1244"/>
                    </a:lnTo>
                    <a:lnTo>
                      <a:pt x="2312" y="1211"/>
                    </a:lnTo>
                    <a:lnTo>
                      <a:pt x="2304" y="1035"/>
                    </a:lnTo>
                    <a:lnTo>
                      <a:pt x="1962" y="985"/>
                    </a:lnTo>
                    <a:lnTo>
                      <a:pt x="1928" y="852"/>
                    </a:lnTo>
                    <a:lnTo>
                      <a:pt x="2204" y="660"/>
                    </a:lnTo>
                    <a:lnTo>
                      <a:pt x="2112" y="501"/>
                    </a:lnTo>
                    <a:lnTo>
                      <a:pt x="1803" y="626"/>
                    </a:lnTo>
                    <a:lnTo>
                      <a:pt x="1703" y="526"/>
                    </a:lnTo>
                    <a:lnTo>
                      <a:pt x="1861" y="234"/>
                    </a:lnTo>
                    <a:lnTo>
                      <a:pt x="1711" y="142"/>
                    </a:lnTo>
                    <a:lnTo>
                      <a:pt x="1469" y="3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00" name="Freeform 8"/>
              <p:cNvSpPr>
                <a:spLocks/>
              </p:cNvSpPr>
              <p:nvPr/>
            </p:nvSpPr>
            <p:spPr bwMode="hidden">
              <a:xfrm>
                <a:off x="2" y="3022"/>
                <a:ext cx="2153" cy="1321"/>
              </a:xfrm>
              <a:custGeom>
                <a:avLst/>
                <a:gdLst/>
                <a:ahLst/>
                <a:cxnLst>
                  <a:cxn ang="0">
                    <a:pos x="1368" y="358"/>
                  </a:cxn>
                  <a:cxn ang="0">
                    <a:pos x="1197" y="318"/>
                  </a:cxn>
                  <a:cxn ang="0">
                    <a:pos x="1173" y="0"/>
                  </a:cxn>
                  <a:cxn ang="0">
                    <a:pos x="964" y="16"/>
                  </a:cxn>
                  <a:cxn ang="0">
                    <a:pos x="948" y="318"/>
                  </a:cxn>
                  <a:cxn ang="0">
                    <a:pos x="808" y="366"/>
                  </a:cxn>
                  <a:cxn ang="0">
                    <a:pos x="606" y="109"/>
                  </a:cxn>
                  <a:cxn ang="0">
                    <a:pos x="467" y="187"/>
                  </a:cxn>
                  <a:cxn ang="0">
                    <a:pos x="599" y="474"/>
                  </a:cxn>
                  <a:cxn ang="0">
                    <a:pos x="506" y="568"/>
                  </a:cxn>
                  <a:cxn ang="0">
                    <a:pos x="202" y="459"/>
                  </a:cxn>
                  <a:cxn ang="0">
                    <a:pos x="132" y="576"/>
                  </a:cxn>
                  <a:cxn ang="0">
                    <a:pos x="365" y="778"/>
                  </a:cxn>
                  <a:cxn ang="0">
                    <a:pos x="327" y="933"/>
                  </a:cxn>
                  <a:cxn ang="0">
                    <a:pos x="7" y="956"/>
                  </a:cxn>
                  <a:cxn ang="0">
                    <a:pos x="0" y="1128"/>
                  </a:cxn>
                  <a:cxn ang="0">
                    <a:pos x="327" y="1174"/>
                  </a:cxn>
                  <a:cxn ang="0">
                    <a:pos x="358" y="1321"/>
                  </a:cxn>
                  <a:cxn ang="0">
                    <a:pos x="1804" y="1321"/>
                  </a:cxn>
                  <a:cxn ang="0">
                    <a:pos x="1835" y="1158"/>
                  </a:cxn>
                  <a:cxn ang="0">
                    <a:pos x="2153" y="1128"/>
                  </a:cxn>
                  <a:cxn ang="0">
                    <a:pos x="2146" y="964"/>
                  </a:cxn>
                  <a:cxn ang="0">
                    <a:pos x="1827" y="917"/>
                  </a:cxn>
                  <a:cxn ang="0">
                    <a:pos x="1795" y="793"/>
                  </a:cxn>
                  <a:cxn ang="0">
                    <a:pos x="2052" y="615"/>
                  </a:cxn>
                  <a:cxn ang="0">
                    <a:pos x="1967" y="467"/>
                  </a:cxn>
                  <a:cxn ang="0">
                    <a:pos x="1679" y="583"/>
                  </a:cxn>
                  <a:cxn ang="0">
                    <a:pos x="1586" y="490"/>
                  </a:cxn>
                  <a:cxn ang="0">
                    <a:pos x="1733" y="218"/>
                  </a:cxn>
                  <a:cxn ang="0">
                    <a:pos x="1593" y="132"/>
                  </a:cxn>
                  <a:cxn ang="0">
                    <a:pos x="1368" y="358"/>
                  </a:cxn>
                </a:cxnLst>
                <a:rect l="0" t="0" r="r" b="b"/>
                <a:pathLst>
                  <a:path w="2153" h="1321">
                    <a:moveTo>
                      <a:pt x="1368" y="358"/>
                    </a:moveTo>
                    <a:lnTo>
                      <a:pt x="1197" y="318"/>
                    </a:lnTo>
                    <a:lnTo>
                      <a:pt x="1173" y="0"/>
                    </a:lnTo>
                    <a:lnTo>
                      <a:pt x="964" y="16"/>
                    </a:lnTo>
                    <a:lnTo>
                      <a:pt x="948" y="318"/>
                    </a:lnTo>
                    <a:lnTo>
                      <a:pt x="808" y="366"/>
                    </a:lnTo>
                    <a:lnTo>
                      <a:pt x="606" y="109"/>
                    </a:lnTo>
                    <a:lnTo>
                      <a:pt x="467" y="187"/>
                    </a:lnTo>
                    <a:lnTo>
                      <a:pt x="599" y="474"/>
                    </a:lnTo>
                    <a:lnTo>
                      <a:pt x="506" y="568"/>
                    </a:lnTo>
                    <a:lnTo>
                      <a:pt x="202" y="459"/>
                    </a:lnTo>
                    <a:lnTo>
                      <a:pt x="132" y="576"/>
                    </a:lnTo>
                    <a:lnTo>
                      <a:pt x="365" y="778"/>
                    </a:lnTo>
                    <a:lnTo>
                      <a:pt x="327" y="933"/>
                    </a:lnTo>
                    <a:lnTo>
                      <a:pt x="7" y="956"/>
                    </a:lnTo>
                    <a:lnTo>
                      <a:pt x="0" y="1128"/>
                    </a:lnTo>
                    <a:lnTo>
                      <a:pt x="327" y="1174"/>
                    </a:lnTo>
                    <a:lnTo>
                      <a:pt x="358" y="1321"/>
                    </a:lnTo>
                    <a:lnTo>
                      <a:pt x="1804" y="1321"/>
                    </a:lnTo>
                    <a:lnTo>
                      <a:pt x="1835" y="1158"/>
                    </a:lnTo>
                    <a:lnTo>
                      <a:pt x="2153" y="1128"/>
                    </a:lnTo>
                    <a:lnTo>
                      <a:pt x="2146" y="964"/>
                    </a:lnTo>
                    <a:lnTo>
                      <a:pt x="1827" y="917"/>
                    </a:lnTo>
                    <a:lnTo>
                      <a:pt x="1795" y="793"/>
                    </a:lnTo>
                    <a:lnTo>
                      <a:pt x="2052" y="615"/>
                    </a:lnTo>
                    <a:lnTo>
                      <a:pt x="1967" y="467"/>
                    </a:lnTo>
                    <a:lnTo>
                      <a:pt x="1679" y="583"/>
                    </a:lnTo>
                    <a:lnTo>
                      <a:pt x="1586" y="490"/>
                    </a:lnTo>
                    <a:lnTo>
                      <a:pt x="1733" y="218"/>
                    </a:lnTo>
                    <a:lnTo>
                      <a:pt x="1593" y="132"/>
                    </a:lnTo>
                    <a:lnTo>
                      <a:pt x="1368" y="358"/>
                    </a:lnTo>
                    <a:close/>
                  </a:path>
                </a:pathLst>
              </a:custGeom>
              <a:solidFill>
                <a:schemeClr val="bg1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01" name="Freeform 9"/>
              <p:cNvSpPr>
                <a:spLocks/>
              </p:cNvSpPr>
              <p:nvPr/>
            </p:nvSpPr>
            <p:spPr bwMode="hidden">
              <a:xfrm>
                <a:off x="2831" y="2788"/>
                <a:ext cx="1426" cy="1426"/>
              </a:xfrm>
              <a:custGeom>
                <a:avLst/>
                <a:gdLst/>
                <a:ahLst/>
                <a:cxnLst>
                  <a:cxn ang="0">
                    <a:pos x="1469" y="384"/>
                  </a:cxn>
                  <a:cxn ang="0">
                    <a:pos x="1285" y="342"/>
                  </a:cxn>
                  <a:cxn ang="0">
                    <a:pos x="1260" y="0"/>
                  </a:cxn>
                  <a:cxn ang="0">
                    <a:pos x="1035" y="17"/>
                  </a:cxn>
                  <a:cxn ang="0">
                    <a:pos x="1018" y="342"/>
                  </a:cxn>
                  <a:cxn ang="0">
                    <a:pos x="868" y="393"/>
                  </a:cxn>
                  <a:cxn ang="0">
                    <a:pos x="651" y="117"/>
                  </a:cxn>
                  <a:cxn ang="0">
                    <a:pos x="501" y="201"/>
                  </a:cxn>
                  <a:cxn ang="0">
                    <a:pos x="643" y="509"/>
                  </a:cxn>
                  <a:cxn ang="0">
                    <a:pos x="543" y="610"/>
                  </a:cxn>
                  <a:cxn ang="0">
                    <a:pos x="217" y="493"/>
                  </a:cxn>
                  <a:cxn ang="0">
                    <a:pos x="142" y="618"/>
                  </a:cxn>
                  <a:cxn ang="0">
                    <a:pos x="392" y="835"/>
                  </a:cxn>
                  <a:cxn ang="0">
                    <a:pos x="351" y="1002"/>
                  </a:cxn>
                  <a:cxn ang="0">
                    <a:pos x="8" y="1027"/>
                  </a:cxn>
                  <a:cxn ang="0">
                    <a:pos x="0" y="1211"/>
                  </a:cxn>
                  <a:cxn ang="0">
                    <a:pos x="351" y="1261"/>
                  </a:cxn>
                  <a:cxn ang="0">
                    <a:pos x="384" y="1419"/>
                  </a:cxn>
                  <a:cxn ang="0">
                    <a:pos x="125" y="1653"/>
                  </a:cxn>
                  <a:cxn ang="0">
                    <a:pos x="217" y="1795"/>
                  </a:cxn>
                  <a:cxn ang="0">
                    <a:pos x="509" y="1661"/>
                  </a:cxn>
                  <a:cxn ang="0">
                    <a:pos x="618" y="1770"/>
                  </a:cxn>
                  <a:cxn ang="0">
                    <a:pos x="467" y="2045"/>
                  </a:cxn>
                  <a:cxn ang="0">
                    <a:pos x="609" y="2162"/>
                  </a:cxn>
                  <a:cxn ang="0">
                    <a:pos x="868" y="1912"/>
                  </a:cxn>
                  <a:cxn ang="0">
                    <a:pos x="1018" y="1962"/>
                  </a:cxn>
                  <a:cxn ang="0">
                    <a:pos x="1052" y="2304"/>
                  </a:cxn>
                  <a:cxn ang="0">
                    <a:pos x="1277" y="2313"/>
                  </a:cxn>
                  <a:cxn ang="0">
                    <a:pos x="1302" y="1954"/>
                  </a:cxn>
                  <a:cxn ang="0">
                    <a:pos x="1494" y="1904"/>
                  </a:cxn>
                  <a:cxn ang="0">
                    <a:pos x="1720" y="2154"/>
                  </a:cxn>
                  <a:cxn ang="0">
                    <a:pos x="1870" y="2062"/>
                  </a:cxn>
                  <a:cxn ang="0">
                    <a:pos x="1720" y="1762"/>
                  </a:cxn>
                  <a:cxn ang="0">
                    <a:pos x="1820" y="1636"/>
                  </a:cxn>
                  <a:cxn ang="0">
                    <a:pos x="2120" y="1778"/>
                  </a:cxn>
                  <a:cxn ang="0">
                    <a:pos x="2212" y="1620"/>
                  </a:cxn>
                  <a:cxn ang="0">
                    <a:pos x="1937" y="1419"/>
                  </a:cxn>
                  <a:cxn ang="0">
                    <a:pos x="1970" y="1244"/>
                  </a:cxn>
                  <a:cxn ang="0">
                    <a:pos x="2312" y="1211"/>
                  </a:cxn>
                  <a:cxn ang="0">
                    <a:pos x="2304" y="1035"/>
                  </a:cxn>
                  <a:cxn ang="0">
                    <a:pos x="1962" y="985"/>
                  </a:cxn>
                  <a:cxn ang="0">
                    <a:pos x="1928" y="852"/>
                  </a:cxn>
                  <a:cxn ang="0">
                    <a:pos x="2204" y="660"/>
                  </a:cxn>
                  <a:cxn ang="0">
                    <a:pos x="2112" y="501"/>
                  </a:cxn>
                  <a:cxn ang="0">
                    <a:pos x="1803" y="626"/>
                  </a:cxn>
                  <a:cxn ang="0">
                    <a:pos x="1703" y="526"/>
                  </a:cxn>
                  <a:cxn ang="0">
                    <a:pos x="1861" y="234"/>
                  </a:cxn>
                  <a:cxn ang="0">
                    <a:pos x="1711" y="142"/>
                  </a:cxn>
                  <a:cxn ang="0">
                    <a:pos x="1469" y="384"/>
                  </a:cxn>
                </a:cxnLst>
                <a:rect l="0" t="0" r="r" b="b"/>
                <a:pathLst>
                  <a:path w="2312" h="2313">
                    <a:moveTo>
                      <a:pt x="1469" y="384"/>
                    </a:moveTo>
                    <a:lnTo>
                      <a:pt x="1285" y="342"/>
                    </a:lnTo>
                    <a:lnTo>
                      <a:pt x="1260" y="0"/>
                    </a:lnTo>
                    <a:lnTo>
                      <a:pt x="1035" y="17"/>
                    </a:lnTo>
                    <a:lnTo>
                      <a:pt x="1018" y="342"/>
                    </a:lnTo>
                    <a:lnTo>
                      <a:pt x="868" y="393"/>
                    </a:lnTo>
                    <a:lnTo>
                      <a:pt x="651" y="117"/>
                    </a:lnTo>
                    <a:lnTo>
                      <a:pt x="501" y="201"/>
                    </a:lnTo>
                    <a:lnTo>
                      <a:pt x="643" y="509"/>
                    </a:lnTo>
                    <a:lnTo>
                      <a:pt x="543" y="610"/>
                    </a:lnTo>
                    <a:lnTo>
                      <a:pt x="217" y="493"/>
                    </a:lnTo>
                    <a:lnTo>
                      <a:pt x="142" y="618"/>
                    </a:lnTo>
                    <a:lnTo>
                      <a:pt x="392" y="835"/>
                    </a:lnTo>
                    <a:lnTo>
                      <a:pt x="351" y="1002"/>
                    </a:lnTo>
                    <a:lnTo>
                      <a:pt x="8" y="1027"/>
                    </a:lnTo>
                    <a:lnTo>
                      <a:pt x="0" y="1211"/>
                    </a:lnTo>
                    <a:lnTo>
                      <a:pt x="351" y="1261"/>
                    </a:lnTo>
                    <a:lnTo>
                      <a:pt x="384" y="1419"/>
                    </a:lnTo>
                    <a:lnTo>
                      <a:pt x="125" y="1653"/>
                    </a:lnTo>
                    <a:lnTo>
                      <a:pt x="217" y="1795"/>
                    </a:lnTo>
                    <a:lnTo>
                      <a:pt x="509" y="1661"/>
                    </a:lnTo>
                    <a:lnTo>
                      <a:pt x="618" y="1770"/>
                    </a:lnTo>
                    <a:lnTo>
                      <a:pt x="467" y="2045"/>
                    </a:lnTo>
                    <a:lnTo>
                      <a:pt x="609" y="2162"/>
                    </a:lnTo>
                    <a:lnTo>
                      <a:pt x="868" y="1912"/>
                    </a:lnTo>
                    <a:lnTo>
                      <a:pt x="1018" y="1962"/>
                    </a:lnTo>
                    <a:lnTo>
                      <a:pt x="1052" y="2304"/>
                    </a:lnTo>
                    <a:lnTo>
                      <a:pt x="1277" y="2313"/>
                    </a:lnTo>
                    <a:lnTo>
                      <a:pt x="1302" y="1954"/>
                    </a:lnTo>
                    <a:lnTo>
                      <a:pt x="1494" y="1904"/>
                    </a:lnTo>
                    <a:lnTo>
                      <a:pt x="1720" y="2154"/>
                    </a:lnTo>
                    <a:lnTo>
                      <a:pt x="1870" y="2062"/>
                    </a:lnTo>
                    <a:lnTo>
                      <a:pt x="1720" y="1762"/>
                    </a:lnTo>
                    <a:lnTo>
                      <a:pt x="1820" y="1636"/>
                    </a:lnTo>
                    <a:lnTo>
                      <a:pt x="2120" y="1778"/>
                    </a:lnTo>
                    <a:lnTo>
                      <a:pt x="2212" y="1620"/>
                    </a:lnTo>
                    <a:lnTo>
                      <a:pt x="1937" y="1419"/>
                    </a:lnTo>
                    <a:lnTo>
                      <a:pt x="1970" y="1244"/>
                    </a:lnTo>
                    <a:lnTo>
                      <a:pt x="2312" y="1211"/>
                    </a:lnTo>
                    <a:lnTo>
                      <a:pt x="2304" y="1035"/>
                    </a:lnTo>
                    <a:lnTo>
                      <a:pt x="1962" y="985"/>
                    </a:lnTo>
                    <a:lnTo>
                      <a:pt x="1928" y="852"/>
                    </a:lnTo>
                    <a:lnTo>
                      <a:pt x="2204" y="660"/>
                    </a:lnTo>
                    <a:lnTo>
                      <a:pt x="2112" y="501"/>
                    </a:lnTo>
                    <a:lnTo>
                      <a:pt x="1803" y="626"/>
                    </a:lnTo>
                    <a:lnTo>
                      <a:pt x="1703" y="526"/>
                    </a:lnTo>
                    <a:lnTo>
                      <a:pt x="1861" y="234"/>
                    </a:lnTo>
                    <a:lnTo>
                      <a:pt x="1711" y="142"/>
                    </a:lnTo>
                    <a:lnTo>
                      <a:pt x="1469" y="3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02" name="Freeform 10"/>
              <p:cNvSpPr>
                <a:spLocks/>
              </p:cNvSpPr>
              <p:nvPr/>
            </p:nvSpPr>
            <p:spPr bwMode="hidden">
              <a:xfrm>
                <a:off x="3557" y="307"/>
                <a:ext cx="1845" cy="1846"/>
              </a:xfrm>
              <a:custGeom>
                <a:avLst/>
                <a:gdLst/>
                <a:ahLst/>
                <a:cxnLst>
                  <a:cxn ang="0">
                    <a:pos x="1469" y="384"/>
                  </a:cxn>
                  <a:cxn ang="0">
                    <a:pos x="1285" y="342"/>
                  </a:cxn>
                  <a:cxn ang="0">
                    <a:pos x="1260" y="0"/>
                  </a:cxn>
                  <a:cxn ang="0">
                    <a:pos x="1035" y="17"/>
                  </a:cxn>
                  <a:cxn ang="0">
                    <a:pos x="1018" y="342"/>
                  </a:cxn>
                  <a:cxn ang="0">
                    <a:pos x="868" y="393"/>
                  </a:cxn>
                  <a:cxn ang="0">
                    <a:pos x="651" y="117"/>
                  </a:cxn>
                  <a:cxn ang="0">
                    <a:pos x="501" y="201"/>
                  </a:cxn>
                  <a:cxn ang="0">
                    <a:pos x="643" y="509"/>
                  </a:cxn>
                  <a:cxn ang="0">
                    <a:pos x="543" y="610"/>
                  </a:cxn>
                  <a:cxn ang="0">
                    <a:pos x="217" y="493"/>
                  </a:cxn>
                  <a:cxn ang="0">
                    <a:pos x="142" y="618"/>
                  </a:cxn>
                  <a:cxn ang="0">
                    <a:pos x="392" y="835"/>
                  </a:cxn>
                  <a:cxn ang="0">
                    <a:pos x="351" y="1002"/>
                  </a:cxn>
                  <a:cxn ang="0">
                    <a:pos x="8" y="1027"/>
                  </a:cxn>
                  <a:cxn ang="0">
                    <a:pos x="0" y="1211"/>
                  </a:cxn>
                  <a:cxn ang="0">
                    <a:pos x="351" y="1261"/>
                  </a:cxn>
                  <a:cxn ang="0">
                    <a:pos x="384" y="1419"/>
                  </a:cxn>
                  <a:cxn ang="0">
                    <a:pos x="125" y="1653"/>
                  </a:cxn>
                  <a:cxn ang="0">
                    <a:pos x="217" y="1795"/>
                  </a:cxn>
                  <a:cxn ang="0">
                    <a:pos x="509" y="1661"/>
                  </a:cxn>
                  <a:cxn ang="0">
                    <a:pos x="618" y="1770"/>
                  </a:cxn>
                  <a:cxn ang="0">
                    <a:pos x="467" y="2045"/>
                  </a:cxn>
                  <a:cxn ang="0">
                    <a:pos x="609" y="2162"/>
                  </a:cxn>
                  <a:cxn ang="0">
                    <a:pos x="868" y="1912"/>
                  </a:cxn>
                  <a:cxn ang="0">
                    <a:pos x="1018" y="1962"/>
                  </a:cxn>
                  <a:cxn ang="0">
                    <a:pos x="1052" y="2304"/>
                  </a:cxn>
                  <a:cxn ang="0">
                    <a:pos x="1277" y="2313"/>
                  </a:cxn>
                  <a:cxn ang="0">
                    <a:pos x="1302" y="1954"/>
                  </a:cxn>
                  <a:cxn ang="0">
                    <a:pos x="1494" y="1904"/>
                  </a:cxn>
                  <a:cxn ang="0">
                    <a:pos x="1720" y="2154"/>
                  </a:cxn>
                  <a:cxn ang="0">
                    <a:pos x="1870" y="2062"/>
                  </a:cxn>
                  <a:cxn ang="0">
                    <a:pos x="1720" y="1762"/>
                  </a:cxn>
                  <a:cxn ang="0">
                    <a:pos x="1820" y="1636"/>
                  </a:cxn>
                  <a:cxn ang="0">
                    <a:pos x="2120" y="1778"/>
                  </a:cxn>
                  <a:cxn ang="0">
                    <a:pos x="2212" y="1620"/>
                  </a:cxn>
                  <a:cxn ang="0">
                    <a:pos x="1937" y="1419"/>
                  </a:cxn>
                  <a:cxn ang="0">
                    <a:pos x="1970" y="1244"/>
                  </a:cxn>
                  <a:cxn ang="0">
                    <a:pos x="2312" y="1211"/>
                  </a:cxn>
                  <a:cxn ang="0">
                    <a:pos x="2304" y="1035"/>
                  </a:cxn>
                  <a:cxn ang="0">
                    <a:pos x="1962" y="985"/>
                  </a:cxn>
                  <a:cxn ang="0">
                    <a:pos x="1928" y="852"/>
                  </a:cxn>
                  <a:cxn ang="0">
                    <a:pos x="2204" y="660"/>
                  </a:cxn>
                  <a:cxn ang="0">
                    <a:pos x="2112" y="501"/>
                  </a:cxn>
                  <a:cxn ang="0">
                    <a:pos x="1803" y="626"/>
                  </a:cxn>
                  <a:cxn ang="0">
                    <a:pos x="1703" y="526"/>
                  </a:cxn>
                  <a:cxn ang="0">
                    <a:pos x="1861" y="234"/>
                  </a:cxn>
                  <a:cxn ang="0">
                    <a:pos x="1711" y="142"/>
                  </a:cxn>
                  <a:cxn ang="0">
                    <a:pos x="1469" y="384"/>
                  </a:cxn>
                </a:cxnLst>
                <a:rect l="0" t="0" r="r" b="b"/>
                <a:pathLst>
                  <a:path w="2312" h="2313">
                    <a:moveTo>
                      <a:pt x="1469" y="384"/>
                    </a:moveTo>
                    <a:lnTo>
                      <a:pt x="1285" y="342"/>
                    </a:lnTo>
                    <a:lnTo>
                      <a:pt x="1260" y="0"/>
                    </a:lnTo>
                    <a:lnTo>
                      <a:pt x="1035" y="17"/>
                    </a:lnTo>
                    <a:lnTo>
                      <a:pt x="1018" y="342"/>
                    </a:lnTo>
                    <a:lnTo>
                      <a:pt x="868" y="393"/>
                    </a:lnTo>
                    <a:lnTo>
                      <a:pt x="651" y="117"/>
                    </a:lnTo>
                    <a:lnTo>
                      <a:pt x="501" y="201"/>
                    </a:lnTo>
                    <a:lnTo>
                      <a:pt x="643" y="509"/>
                    </a:lnTo>
                    <a:lnTo>
                      <a:pt x="543" y="610"/>
                    </a:lnTo>
                    <a:lnTo>
                      <a:pt x="217" y="493"/>
                    </a:lnTo>
                    <a:lnTo>
                      <a:pt x="142" y="618"/>
                    </a:lnTo>
                    <a:lnTo>
                      <a:pt x="392" y="835"/>
                    </a:lnTo>
                    <a:lnTo>
                      <a:pt x="351" y="1002"/>
                    </a:lnTo>
                    <a:lnTo>
                      <a:pt x="8" y="1027"/>
                    </a:lnTo>
                    <a:lnTo>
                      <a:pt x="0" y="1211"/>
                    </a:lnTo>
                    <a:lnTo>
                      <a:pt x="351" y="1261"/>
                    </a:lnTo>
                    <a:lnTo>
                      <a:pt x="384" y="1419"/>
                    </a:lnTo>
                    <a:lnTo>
                      <a:pt x="125" y="1653"/>
                    </a:lnTo>
                    <a:lnTo>
                      <a:pt x="217" y="1795"/>
                    </a:lnTo>
                    <a:lnTo>
                      <a:pt x="509" y="1661"/>
                    </a:lnTo>
                    <a:lnTo>
                      <a:pt x="618" y="1770"/>
                    </a:lnTo>
                    <a:lnTo>
                      <a:pt x="467" y="2045"/>
                    </a:lnTo>
                    <a:lnTo>
                      <a:pt x="609" y="2162"/>
                    </a:lnTo>
                    <a:lnTo>
                      <a:pt x="868" y="1912"/>
                    </a:lnTo>
                    <a:lnTo>
                      <a:pt x="1018" y="1962"/>
                    </a:lnTo>
                    <a:lnTo>
                      <a:pt x="1052" y="2304"/>
                    </a:lnTo>
                    <a:lnTo>
                      <a:pt x="1277" y="2313"/>
                    </a:lnTo>
                    <a:lnTo>
                      <a:pt x="1302" y="1954"/>
                    </a:lnTo>
                    <a:lnTo>
                      <a:pt x="1494" y="1904"/>
                    </a:lnTo>
                    <a:lnTo>
                      <a:pt x="1720" y="2154"/>
                    </a:lnTo>
                    <a:lnTo>
                      <a:pt x="1870" y="2062"/>
                    </a:lnTo>
                    <a:lnTo>
                      <a:pt x="1720" y="1762"/>
                    </a:lnTo>
                    <a:lnTo>
                      <a:pt x="1820" y="1636"/>
                    </a:lnTo>
                    <a:lnTo>
                      <a:pt x="2120" y="1778"/>
                    </a:lnTo>
                    <a:lnTo>
                      <a:pt x="2212" y="1620"/>
                    </a:lnTo>
                    <a:lnTo>
                      <a:pt x="1937" y="1419"/>
                    </a:lnTo>
                    <a:lnTo>
                      <a:pt x="1970" y="1244"/>
                    </a:lnTo>
                    <a:lnTo>
                      <a:pt x="2312" y="1211"/>
                    </a:lnTo>
                    <a:lnTo>
                      <a:pt x="2304" y="1035"/>
                    </a:lnTo>
                    <a:lnTo>
                      <a:pt x="1962" y="985"/>
                    </a:lnTo>
                    <a:lnTo>
                      <a:pt x="1928" y="852"/>
                    </a:lnTo>
                    <a:lnTo>
                      <a:pt x="2204" y="660"/>
                    </a:lnTo>
                    <a:lnTo>
                      <a:pt x="2112" y="501"/>
                    </a:lnTo>
                    <a:lnTo>
                      <a:pt x="1803" y="626"/>
                    </a:lnTo>
                    <a:lnTo>
                      <a:pt x="1703" y="526"/>
                    </a:lnTo>
                    <a:lnTo>
                      <a:pt x="1861" y="234"/>
                    </a:lnTo>
                    <a:lnTo>
                      <a:pt x="1711" y="142"/>
                    </a:lnTo>
                    <a:lnTo>
                      <a:pt x="1469" y="3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03" name="Freeform 11"/>
              <p:cNvSpPr>
                <a:spLocks/>
              </p:cNvSpPr>
              <p:nvPr/>
            </p:nvSpPr>
            <p:spPr bwMode="hidden">
              <a:xfrm>
                <a:off x="4502" y="1610"/>
                <a:ext cx="1265" cy="2518"/>
              </a:xfrm>
              <a:custGeom>
                <a:avLst/>
                <a:gdLst/>
                <a:ahLst/>
                <a:cxnLst>
                  <a:cxn ang="0">
                    <a:pos x="1265" y="0"/>
                  </a:cxn>
                  <a:cxn ang="0">
                    <a:pos x="1128" y="18"/>
                  </a:cxn>
                  <a:cxn ang="0">
                    <a:pos x="1110" y="372"/>
                  </a:cxn>
                  <a:cxn ang="0">
                    <a:pos x="946" y="428"/>
                  </a:cxn>
                  <a:cxn ang="0">
                    <a:pos x="710" y="127"/>
                  </a:cxn>
                  <a:cxn ang="0">
                    <a:pos x="546" y="219"/>
                  </a:cxn>
                  <a:cxn ang="0">
                    <a:pos x="701" y="555"/>
                  </a:cxn>
                  <a:cxn ang="0">
                    <a:pos x="592" y="665"/>
                  </a:cxn>
                  <a:cxn ang="0">
                    <a:pos x="237" y="537"/>
                  </a:cxn>
                  <a:cxn ang="0">
                    <a:pos x="155" y="674"/>
                  </a:cxn>
                  <a:cxn ang="0">
                    <a:pos x="427" y="911"/>
                  </a:cxn>
                  <a:cxn ang="0">
                    <a:pos x="383" y="1093"/>
                  </a:cxn>
                  <a:cxn ang="0">
                    <a:pos x="9" y="1121"/>
                  </a:cxn>
                  <a:cxn ang="0">
                    <a:pos x="0" y="1322"/>
                  </a:cxn>
                  <a:cxn ang="0">
                    <a:pos x="383" y="1376"/>
                  </a:cxn>
                  <a:cxn ang="0">
                    <a:pos x="419" y="1549"/>
                  </a:cxn>
                  <a:cxn ang="0">
                    <a:pos x="136" y="1804"/>
                  </a:cxn>
                  <a:cxn ang="0">
                    <a:pos x="237" y="1959"/>
                  </a:cxn>
                  <a:cxn ang="0">
                    <a:pos x="555" y="1813"/>
                  </a:cxn>
                  <a:cxn ang="0">
                    <a:pos x="674" y="1932"/>
                  </a:cxn>
                  <a:cxn ang="0">
                    <a:pos x="509" y="2232"/>
                  </a:cxn>
                  <a:cxn ang="0">
                    <a:pos x="664" y="2360"/>
                  </a:cxn>
                  <a:cxn ang="0">
                    <a:pos x="946" y="2087"/>
                  </a:cxn>
                  <a:cxn ang="0">
                    <a:pos x="1110" y="2142"/>
                  </a:cxn>
                  <a:cxn ang="0">
                    <a:pos x="1147" y="2515"/>
                  </a:cxn>
                  <a:cxn ang="0">
                    <a:pos x="1265" y="2518"/>
                  </a:cxn>
                  <a:cxn ang="0">
                    <a:pos x="1265" y="0"/>
                  </a:cxn>
                </a:cxnLst>
                <a:rect l="0" t="0" r="r" b="b"/>
                <a:pathLst>
                  <a:path w="1265" h="2518">
                    <a:moveTo>
                      <a:pt x="1265" y="0"/>
                    </a:moveTo>
                    <a:lnTo>
                      <a:pt x="1128" y="18"/>
                    </a:lnTo>
                    <a:lnTo>
                      <a:pt x="1110" y="372"/>
                    </a:lnTo>
                    <a:lnTo>
                      <a:pt x="946" y="428"/>
                    </a:lnTo>
                    <a:lnTo>
                      <a:pt x="710" y="127"/>
                    </a:lnTo>
                    <a:lnTo>
                      <a:pt x="546" y="219"/>
                    </a:lnTo>
                    <a:lnTo>
                      <a:pt x="701" y="555"/>
                    </a:lnTo>
                    <a:lnTo>
                      <a:pt x="592" y="665"/>
                    </a:lnTo>
                    <a:lnTo>
                      <a:pt x="237" y="537"/>
                    </a:lnTo>
                    <a:lnTo>
                      <a:pt x="155" y="674"/>
                    </a:lnTo>
                    <a:lnTo>
                      <a:pt x="427" y="911"/>
                    </a:lnTo>
                    <a:lnTo>
                      <a:pt x="383" y="1093"/>
                    </a:lnTo>
                    <a:lnTo>
                      <a:pt x="9" y="1121"/>
                    </a:lnTo>
                    <a:lnTo>
                      <a:pt x="0" y="1322"/>
                    </a:lnTo>
                    <a:lnTo>
                      <a:pt x="383" y="1376"/>
                    </a:lnTo>
                    <a:lnTo>
                      <a:pt x="419" y="1549"/>
                    </a:lnTo>
                    <a:lnTo>
                      <a:pt x="136" y="1804"/>
                    </a:lnTo>
                    <a:lnTo>
                      <a:pt x="237" y="1959"/>
                    </a:lnTo>
                    <a:lnTo>
                      <a:pt x="555" y="1813"/>
                    </a:lnTo>
                    <a:lnTo>
                      <a:pt x="674" y="1932"/>
                    </a:lnTo>
                    <a:lnTo>
                      <a:pt x="509" y="2232"/>
                    </a:lnTo>
                    <a:lnTo>
                      <a:pt x="664" y="2360"/>
                    </a:lnTo>
                    <a:lnTo>
                      <a:pt x="946" y="2087"/>
                    </a:lnTo>
                    <a:lnTo>
                      <a:pt x="1110" y="2142"/>
                    </a:lnTo>
                    <a:lnTo>
                      <a:pt x="1147" y="2515"/>
                    </a:lnTo>
                    <a:lnTo>
                      <a:pt x="1265" y="2518"/>
                    </a:lnTo>
                    <a:lnTo>
                      <a:pt x="1265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folHlink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11" name="Freeform 19"/>
              <p:cNvSpPr>
                <a:spLocks/>
              </p:cNvSpPr>
              <p:nvPr/>
            </p:nvSpPr>
            <p:spPr bwMode="hidden">
              <a:xfrm rot="-5400000">
                <a:off x="2505" y="-537"/>
                <a:ext cx="1085" cy="2160"/>
              </a:xfrm>
              <a:custGeom>
                <a:avLst/>
                <a:gdLst/>
                <a:ahLst/>
                <a:cxnLst>
                  <a:cxn ang="0">
                    <a:pos x="1265" y="0"/>
                  </a:cxn>
                  <a:cxn ang="0">
                    <a:pos x="1128" y="18"/>
                  </a:cxn>
                  <a:cxn ang="0">
                    <a:pos x="1110" y="372"/>
                  </a:cxn>
                  <a:cxn ang="0">
                    <a:pos x="946" y="428"/>
                  </a:cxn>
                  <a:cxn ang="0">
                    <a:pos x="710" y="127"/>
                  </a:cxn>
                  <a:cxn ang="0">
                    <a:pos x="546" y="219"/>
                  </a:cxn>
                  <a:cxn ang="0">
                    <a:pos x="701" y="555"/>
                  </a:cxn>
                  <a:cxn ang="0">
                    <a:pos x="592" y="665"/>
                  </a:cxn>
                  <a:cxn ang="0">
                    <a:pos x="237" y="537"/>
                  </a:cxn>
                  <a:cxn ang="0">
                    <a:pos x="155" y="674"/>
                  </a:cxn>
                  <a:cxn ang="0">
                    <a:pos x="427" y="911"/>
                  </a:cxn>
                  <a:cxn ang="0">
                    <a:pos x="383" y="1093"/>
                  </a:cxn>
                  <a:cxn ang="0">
                    <a:pos x="9" y="1121"/>
                  </a:cxn>
                  <a:cxn ang="0">
                    <a:pos x="0" y="1322"/>
                  </a:cxn>
                  <a:cxn ang="0">
                    <a:pos x="383" y="1376"/>
                  </a:cxn>
                  <a:cxn ang="0">
                    <a:pos x="419" y="1549"/>
                  </a:cxn>
                  <a:cxn ang="0">
                    <a:pos x="136" y="1804"/>
                  </a:cxn>
                  <a:cxn ang="0">
                    <a:pos x="237" y="1959"/>
                  </a:cxn>
                  <a:cxn ang="0">
                    <a:pos x="555" y="1813"/>
                  </a:cxn>
                  <a:cxn ang="0">
                    <a:pos x="674" y="1932"/>
                  </a:cxn>
                  <a:cxn ang="0">
                    <a:pos x="509" y="2232"/>
                  </a:cxn>
                  <a:cxn ang="0">
                    <a:pos x="664" y="2360"/>
                  </a:cxn>
                  <a:cxn ang="0">
                    <a:pos x="946" y="2087"/>
                  </a:cxn>
                  <a:cxn ang="0">
                    <a:pos x="1110" y="2142"/>
                  </a:cxn>
                  <a:cxn ang="0">
                    <a:pos x="1147" y="2515"/>
                  </a:cxn>
                  <a:cxn ang="0">
                    <a:pos x="1265" y="2518"/>
                  </a:cxn>
                  <a:cxn ang="0">
                    <a:pos x="1265" y="0"/>
                  </a:cxn>
                </a:cxnLst>
                <a:rect l="0" t="0" r="r" b="b"/>
                <a:pathLst>
                  <a:path w="1265" h="2518">
                    <a:moveTo>
                      <a:pt x="1265" y="0"/>
                    </a:moveTo>
                    <a:lnTo>
                      <a:pt x="1128" y="18"/>
                    </a:lnTo>
                    <a:lnTo>
                      <a:pt x="1110" y="372"/>
                    </a:lnTo>
                    <a:lnTo>
                      <a:pt x="946" y="428"/>
                    </a:lnTo>
                    <a:lnTo>
                      <a:pt x="710" y="127"/>
                    </a:lnTo>
                    <a:lnTo>
                      <a:pt x="546" y="219"/>
                    </a:lnTo>
                    <a:lnTo>
                      <a:pt x="701" y="555"/>
                    </a:lnTo>
                    <a:lnTo>
                      <a:pt x="592" y="665"/>
                    </a:lnTo>
                    <a:lnTo>
                      <a:pt x="237" y="537"/>
                    </a:lnTo>
                    <a:lnTo>
                      <a:pt x="155" y="674"/>
                    </a:lnTo>
                    <a:lnTo>
                      <a:pt x="427" y="911"/>
                    </a:lnTo>
                    <a:lnTo>
                      <a:pt x="383" y="1093"/>
                    </a:lnTo>
                    <a:lnTo>
                      <a:pt x="9" y="1121"/>
                    </a:lnTo>
                    <a:lnTo>
                      <a:pt x="0" y="1322"/>
                    </a:lnTo>
                    <a:lnTo>
                      <a:pt x="383" y="1376"/>
                    </a:lnTo>
                    <a:lnTo>
                      <a:pt x="419" y="1549"/>
                    </a:lnTo>
                    <a:lnTo>
                      <a:pt x="136" y="1804"/>
                    </a:lnTo>
                    <a:lnTo>
                      <a:pt x="237" y="1959"/>
                    </a:lnTo>
                    <a:lnTo>
                      <a:pt x="555" y="1813"/>
                    </a:lnTo>
                    <a:lnTo>
                      <a:pt x="674" y="1932"/>
                    </a:lnTo>
                    <a:lnTo>
                      <a:pt x="509" y="2232"/>
                    </a:lnTo>
                    <a:lnTo>
                      <a:pt x="664" y="2360"/>
                    </a:lnTo>
                    <a:lnTo>
                      <a:pt x="946" y="2087"/>
                    </a:lnTo>
                    <a:lnTo>
                      <a:pt x="1110" y="2142"/>
                    </a:lnTo>
                    <a:lnTo>
                      <a:pt x="1147" y="2515"/>
                    </a:lnTo>
                    <a:lnTo>
                      <a:pt x="1265" y="2518"/>
                    </a:lnTo>
                    <a:lnTo>
                      <a:pt x="1265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folHlink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pic>
          <p:nvPicPr>
            <p:cNvPr id="8199" name="Picture 7" descr="Facbanna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invGray">
            <a:xfrm>
              <a:off x="2" y="-2"/>
              <a:ext cx="506" cy="4320"/>
            </a:xfrm>
            <a:prstGeom prst="rect">
              <a:avLst/>
            </a:prstGeom>
            <a:noFill/>
          </p:spPr>
        </p:pic>
      </p:grpSp>
      <p:sp>
        <p:nvSpPr>
          <p:cNvPr id="820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143000" y="2286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20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4114800"/>
            <a:ext cx="64008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206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1143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207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5814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208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EC24E52-B21F-45C5-84EE-1641193AE96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comb/>
    <p:sndAc>
      <p:stSnd>
        <p:snd r:embed="rId1" name="arrow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230F1E-E8F1-4A3F-8C48-26B43ECC62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comb/>
    <p:sndAc>
      <p:stSnd>
        <p:snd r:embed="rId1" name="arrow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100" y="3048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28A349-DEA7-4C22-A110-912A9A320A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comb/>
    <p:sndAc>
      <p:stSnd>
        <p:snd r:embed="rId1" name="arrow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B7529A-4E38-4862-926E-3EE90F8CF3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comb/>
    <p:sndAc>
      <p:stSnd>
        <p:snd r:embed="rId1" name="arrow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36B234-1876-4822-8D87-5F7178CBD8C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comb/>
    <p:sndAc>
      <p:stSnd>
        <p:snd r:embed="rId1" name="arrow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0BC555-E1A1-4498-9B21-0201A87599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comb/>
    <p:sndAc>
      <p:stSnd>
        <p:snd r:embed="rId1" name="arrow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99B4F1-03C3-4CD9-8FA6-FF75042E5E6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comb/>
    <p:sndAc>
      <p:stSnd>
        <p:snd r:embed="rId1" name="arrow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4BC508-9743-439F-BFD2-8B9A70C61C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comb/>
    <p:sndAc>
      <p:stSnd>
        <p:snd r:embed="rId1" name="arrow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ECFD8C-C9B4-4B66-857F-006295E78E1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comb/>
    <p:sndAc>
      <p:stSnd>
        <p:snd r:embed="rId1" name="arrow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70ADA5-E68C-474F-BD1F-9914123A8C9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comb/>
    <p:sndAc>
      <p:stSnd>
        <p:snd r:embed="rId1" name="arrow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28EE53-E60B-4959-8FB9-02F27A65B48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comb/>
    <p:sndAc>
      <p:stSnd>
        <p:snd r:embed="rId1" name="arrow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44" name="Group 20"/>
          <p:cNvGrpSpPr>
            <a:grpSpLocks/>
          </p:cNvGrpSpPr>
          <p:nvPr/>
        </p:nvGrpSpPr>
        <p:grpSpPr bwMode="auto">
          <a:xfrm>
            <a:off x="-11113" y="-3175"/>
            <a:ext cx="9166226" cy="6897688"/>
            <a:chOff x="-7" y="-2"/>
            <a:chExt cx="5774" cy="4345"/>
          </a:xfrm>
        </p:grpSpPr>
        <p:grpSp>
          <p:nvGrpSpPr>
            <p:cNvPr id="1043" name="Group 19"/>
            <p:cNvGrpSpPr>
              <a:grpSpLocks/>
            </p:cNvGrpSpPr>
            <p:nvPr userDrawn="1"/>
          </p:nvGrpSpPr>
          <p:grpSpPr bwMode="auto">
            <a:xfrm>
              <a:off x="-7" y="10"/>
              <a:ext cx="5774" cy="4333"/>
              <a:chOff x="-7" y="10"/>
              <a:chExt cx="5774" cy="4333"/>
            </a:xfrm>
          </p:grpSpPr>
          <p:sp>
            <p:nvSpPr>
              <p:cNvPr id="1032" name="Freeform 8"/>
              <p:cNvSpPr>
                <a:spLocks/>
              </p:cNvSpPr>
              <p:nvPr/>
            </p:nvSpPr>
            <p:spPr bwMode="hidden">
              <a:xfrm>
                <a:off x="-7" y="1157"/>
                <a:ext cx="1429" cy="1707"/>
              </a:xfrm>
              <a:custGeom>
                <a:avLst/>
                <a:gdLst/>
                <a:ahLst/>
                <a:cxnLst>
                  <a:cxn ang="0">
                    <a:pos x="808" y="283"/>
                  </a:cxn>
                  <a:cxn ang="0">
                    <a:pos x="673" y="252"/>
                  </a:cxn>
                  <a:cxn ang="0">
                    <a:pos x="654" y="0"/>
                  </a:cxn>
                  <a:cxn ang="0">
                    <a:pos x="488" y="13"/>
                  </a:cxn>
                  <a:cxn ang="0">
                    <a:pos x="476" y="252"/>
                  </a:cxn>
                  <a:cxn ang="0">
                    <a:pos x="365" y="290"/>
                  </a:cxn>
                  <a:cxn ang="0">
                    <a:pos x="206" y="86"/>
                  </a:cxn>
                  <a:cxn ang="0">
                    <a:pos x="95" y="148"/>
                  </a:cxn>
                  <a:cxn ang="0">
                    <a:pos x="200" y="376"/>
                  </a:cxn>
                  <a:cxn ang="0">
                    <a:pos x="126" y="450"/>
                  </a:cxn>
                  <a:cxn ang="0">
                    <a:pos x="0" y="423"/>
                  </a:cxn>
                  <a:cxn ang="0">
                    <a:pos x="0" y="1273"/>
                  </a:cxn>
                  <a:cxn ang="0">
                    <a:pos x="101" y="1226"/>
                  </a:cxn>
                  <a:cxn ang="0">
                    <a:pos x="181" y="1306"/>
                  </a:cxn>
                  <a:cxn ang="0">
                    <a:pos x="70" y="1509"/>
                  </a:cxn>
                  <a:cxn ang="0">
                    <a:pos x="175" y="1596"/>
                  </a:cxn>
                  <a:cxn ang="0">
                    <a:pos x="365" y="1411"/>
                  </a:cxn>
                  <a:cxn ang="0">
                    <a:pos x="476" y="1448"/>
                  </a:cxn>
                  <a:cxn ang="0">
                    <a:pos x="501" y="1700"/>
                  </a:cxn>
                  <a:cxn ang="0">
                    <a:pos x="667" y="1707"/>
                  </a:cxn>
                  <a:cxn ang="0">
                    <a:pos x="685" y="1442"/>
                  </a:cxn>
                  <a:cxn ang="0">
                    <a:pos x="826" y="1405"/>
                  </a:cxn>
                  <a:cxn ang="0">
                    <a:pos x="993" y="1590"/>
                  </a:cxn>
                  <a:cxn ang="0">
                    <a:pos x="1103" y="1522"/>
                  </a:cxn>
                  <a:cxn ang="0">
                    <a:pos x="993" y="1300"/>
                  </a:cxn>
                  <a:cxn ang="0">
                    <a:pos x="1067" y="1207"/>
                  </a:cxn>
                  <a:cxn ang="0">
                    <a:pos x="1288" y="1312"/>
                  </a:cxn>
                  <a:cxn ang="0">
                    <a:pos x="1355" y="1196"/>
                  </a:cxn>
                  <a:cxn ang="0">
                    <a:pos x="1153" y="1047"/>
                  </a:cxn>
                  <a:cxn ang="0">
                    <a:pos x="1177" y="918"/>
                  </a:cxn>
                  <a:cxn ang="0">
                    <a:pos x="1429" y="894"/>
                  </a:cxn>
                  <a:cxn ang="0">
                    <a:pos x="1423" y="764"/>
                  </a:cxn>
                  <a:cxn ang="0">
                    <a:pos x="1171" y="727"/>
                  </a:cxn>
                  <a:cxn ang="0">
                    <a:pos x="1146" y="629"/>
                  </a:cxn>
                  <a:cxn ang="0">
                    <a:pos x="1349" y="487"/>
                  </a:cxn>
                  <a:cxn ang="0">
                    <a:pos x="1282" y="370"/>
                  </a:cxn>
                  <a:cxn ang="0">
                    <a:pos x="1054" y="462"/>
                  </a:cxn>
                  <a:cxn ang="0">
                    <a:pos x="980" y="388"/>
                  </a:cxn>
                  <a:cxn ang="0">
                    <a:pos x="1097" y="173"/>
                  </a:cxn>
                  <a:cxn ang="0">
                    <a:pos x="986" y="105"/>
                  </a:cxn>
                  <a:cxn ang="0">
                    <a:pos x="808" y="283"/>
                  </a:cxn>
                </a:cxnLst>
                <a:rect l="0" t="0" r="r" b="b"/>
                <a:pathLst>
                  <a:path w="1429" h="1707">
                    <a:moveTo>
                      <a:pt x="808" y="283"/>
                    </a:moveTo>
                    <a:lnTo>
                      <a:pt x="673" y="252"/>
                    </a:lnTo>
                    <a:lnTo>
                      <a:pt x="654" y="0"/>
                    </a:lnTo>
                    <a:lnTo>
                      <a:pt x="488" y="13"/>
                    </a:lnTo>
                    <a:lnTo>
                      <a:pt x="476" y="252"/>
                    </a:lnTo>
                    <a:lnTo>
                      <a:pt x="365" y="290"/>
                    </a:lnTo>
                    <a:lnTo>
                      <a:pt x="206" y="86"/>
                    </a:lnTo>
                    <a:lnTo>
                      <a:pt x="95" y="148"/>
                    </a:lnTo>
                    <a:lnTo>
                      <a:pt x="200" y="376"/>
                    </a:lnTo>
                    <a:lnTo>
                      <a:pt x="126" y="450"/>
                    </a:lnTo>
                    <a:lnTo>
                      <a:pt x="0" y="423"/>
                    </a:lnTo>
                    <a:lnTo>
                      <a:pt x="0" y="1273"/>
                    </a:lnTo>
                    <a:lnTo>
                      <a:pt x="101" y="1226"/>
                    </a:lnTo>
                    <a:lnTo>
                      <a:pt x="181" y="1306"/>
                    </a:lnTo>
                    <a:lnTo>
                      <a:pt x="70" y="1509"/>
                    </a:lnTo>
                    <a:lnTo>
                      <a:pt x="175" y="1596"/>
                    </a:lnTo>
                    <a:lnTo>
                      <a:pt x="365" y="1411"/>
                    </a:lnTo>
                    <a:lnTo>
                      <a:pt x="476" y="1448"/>
                    </a:lnTo>
                    <a:lnTo>
                      <a:pt x="501" y="1700"/>
                    </a:lnTo>
                    <a:lnTo>
                      <a:pt x="667" y="1707"/>
                    </a:lnTo>
                    <a:lnTo>
                      <a:pt x="685" y="1442"/>
                    </a:lnTo>
                    <a:lnTo>
                      <a:pt x="826" y="1405"/>
                    </a:lnTo>
                    <a:lnTo>
                      <a:pt x="993" y="1590"/>
                    </a:lnTo>
                    <a:lnTo>
                      <a:pt x="1103" y="1522"/>
                    </a:lnTo>
                    <a:lnTo>
                      <a:pt x="993" y="1300"/>
                    </a:lnTo>
                    <a:lnTo>
                      <a:pt x="1067" y="1207"/>
                    </a:lnTo>
                    <a:lnTo>
                      <a:pt x="1288" y="1312"/>
                    </a:lnTo>
                    <a:lnTo>
                      <a:pt x="1355" y="1196"/>
                    </a:lnTo>
                    <a:lnTo>
                      <a:pt x="1153" y="1047"/>
                    </a:lnTo>
                    <a:lnTo>
                      <a:pt x="1177" y="918"/>
                    </a:lnTo>
                    <a:lnTo>
                      <a:pt x="1429" y="894"/>
                    </a:lnTo>
                    <a:lnTo>
                      <a:pt x="1423" y="764"/>
                    </a:lnTo>
                    <a:lnTo>
                      <a:pt x="1171" y="727"/>
                    </a:lnTo>
                    <a:lnTo>
                      <a:pt x="1146" y="629"/>
                    </a:lnTo>
                    <a:lnTo>
                      <a:pt x="1349" y="487"/>
                    </a:lnTo>
                    <a:lnTo>
                      <a:pt x="1282" y="370"/>
                    </a:lnTo>
                    <a:lnTo>
                      <a:pt x="1054" y="462"/>
                    </a:lnTo>
                    <a:lnTo>
                      <a:pt x="980" y="388"/>
                    </a:lnTo>
                    <a:lnTo>
                      <a:pt x="1097" y="173"/>
                    </a:lnTo>
                    <a:lnTo>
                      <a:pt x="986" y="105"/>
                    </a:lnTo>
                    <a:lnTo>
                      <a:pt x="808" y="28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3" name="Freeform 9"/>
              <p:cNvSpPr>
                <a:spLocks/>
              </p:cNvSpPr>
              <p:nvPr/>
            </p:nvSpPr>
            <p:spPr bwMode="hidden">
              <a:xfrm>
                <a:off x="68" y="10"/>
                <a:ext cx="528" cy="496"/>
              </a:xfrm>
              <a:custGeom>
                <a:avLst/>
                <a:gdLst/>
                <a:ahLst/>
                <a:cxnLst>
                  <a:cxn ang="0">
                    <a:pos x="335" y="56"/>
                  </a:cxn>
                  <a:cxn ang="0">
                    <a:pos x="293" y="46"/>
                  </a:cxn>
                  <a:cxn ang="0">
                    <a:pos x="288" y="0"/>
                  </a:cxn>
                  <a:cxn ang="0">
                    <a:pos x="238" y="0"/>
                  </a:cxn>
                  <a:cxn ang="0">
                    <a:pos x="232" y="46"/>
                  </a:cxn>
                  <a:cxn ang="0">
                    <a:pos x="198" y="58"/>
                  </a:cxn>
                  <a:cxn ang="0">
                    <a:pos x="146" y="0"/>
                  </a:cxn>
                  <a:cxn ang="0">
                    <a:pos x="114" y="14"/>
                  </a:cxn>
                  <a:cxn ang="0">
                    <a:pos x="147" y="84"/>
                  </a:cxn>
                  <a:cxn ang="0">
                    <a:pos x="124" y="107"/>
                  </a:cxn>
                  <a:cxn ang="0">
                    <a:pos x="50" y="81"/>
                  </a:cxn>
                  <a:cxn ang="0">
                    <a:pos x="32" y="109"/>
                  </a:cxn>
                  <a:cxn ang="0">
                    <a:pos x="90" y="159"/>
                  </a:cxn>
                  <a:cxn ang="0">
                    <a:pos x="80" y="197"/>
                  </a:cxn>
                  <a:cxn ang="0">
                    <a:pos x="2" y="202"/>
                  </a:cxn>
                  <a:cxn ang="0">
                    <a:pos x="0" y="244"/>
                  </a:cxn>
                  <a:cxn ang="0">
                    <a:pos x="80" y="256"/>
                  </a:cxn>
                  <a:cxn ang="0">
                    <a:pos x="88" y="292"/>
                  </a:cxn>
                  <a:cxn ang="0">
                    <a:pos x="29" y="345"/>
                  </a:cxn>
                  <a:cxn ang="0">
                    <a:pos x="50" y="378"/>
                  </a:cxn>
                  <a:cxn ang="0">
                    <a:pos x="116" y="347"/>
                  </a:cxn>
                  <a:cxn ang="0">
                    <a:pos x="141" y="372"/>
                  </a:cxn>
                  <a:cxn ang="0">
                    <a:pos x="107" y="435"/>
                  </a:cxn>
                  <a:cxn ang="0">
                    <a:pos x="139" y="462"/>
                  </a:cxn>
                  <a:cxn ang="0">
                    <a:pos x="198" y="404"/>
                  </a:cxn>
                  <a:cxn ang="0">
                    <a:pos x="232" y="416"/>
                  </a:cxn>
                  <a:cxn ang="0">
                    <a:pos x="240" y="494"/>
                  </a:cxn>
                  <a:cxn ang="0">
                    <a:pos x="292" y="496"/>
                  </a:cxn>
                  <a:cxn ang="0">
                    <a:pos x="297" y="414"/>
                  </a:cxn>
                  <a:cxn ang="0">
                    <a:pos x="341" y="403"/>
                  </a:cxn>
                  <a:cxn ang="0">
                    <a:pos x="393" y="460"/>
                  </a:cxn>
                  <a:cxn ang="0">
                    <a:pos x="427" y="439"/>
                  </a:cxn>
                  <a:cxn ang="0">
                    <a:pos x="393" y="370"/>
                  </a:cxn>
                  <a:cxn ang="0">
                    <a:pos x="416" y="341"/>
                  </a:cxn>
                  <a:cxn ang="0">
                    <a:pos x="484" y="374"/>
                  </a:cxn>
                  <a:cxn ang="0">
                    <a:pos x="505" y="338"/>
                  </a:cxn>
                  <a:cxn ang="0">
                    <a:pos x="442" y="292"/>
                  </a:cxn>
                  <a:cxn ang="0">
                    <a:pos x="450" y="252"/>
                  </a:cxn>
                  <a:cxn ang="0">
                    <a:pos x="528" y="244"/>
                  </a:cxn>
                  <a:cxn ang="0">
                    <a:pos x="526" y="204"/>
                  </a:cxn>
                  <a:cxn ang="0">
                    <a:pos x="448" y="193"/>
                  </a:cxn>
                  <a:cxn ang="0">
                    <a:pos x="440" y="162"/>
                  </a:cxn>
                  <a:cxn ang="0">
                    <a:pos x="503" y="119"/>
                  </a:cxn>
                  <a:cxn ang="0">
                    <a:pos x="482" y="82"/>
                  </a:cxn>
                  <a:cxn ang="0">
                    <a:pos x="412" y="111"/>
                  </a:cxn>
                  <a:cxn ang="0">
                    <a:pos x="389" y="88"/>
                  </a:cxn>
                  <a:cxn ang="0">
                    <a:pos x="425" y="21"/>
                  </a:cxn>
                  <a:cxn ang="0">
                    <a:pos x="391" y="0"/>
                  </a:cxn>
                  <a:cxn ang="0">
                    <a:pos x="335" y="56"/>
                  </a:cxn>
                </a:cxnLst>
                <a:rect l="0" t="0" r="r" b="b"/>
                <a:pathLst>
                  <a:path w="528" h="496">
                    <a:moveTo>
                      <a:pt x="335" y="56"/>
                    </a:moveTo>
                    <a:lnTo>
                      <a:pt x="293" y="46"/>
                    </a:lnTo>
                    <a:lnTo>
                      <a:pt x="288" y="0"/>
                    </a:lnTo>
                    <a:lnTo>
                      <a:pt x="238" y="0"/>
                    </a:lnTo>
                    <a:lnTo>
                      <a:pt x="232" y="46"/>
                    </a:lnTo>
                    <a:lnTo>
                      <a:pt x="198" y="58"/>
                    </a:lnTo>
                    <a:lnTo>
                      <a:pt x="146" y="0"/>
                    </a:lnTo>
                    <a:lnTo>
                      <a:pt x="114" y="14"/>
                    </a:lnTo>
                    <a:lnTo>
                      <a:pt x="147" y="84"/>
                    </a:lnTo>
                    <a:lnTo>
                      <a:pt x="124" y="107"/>
                    </a:lnTo>
                    <a:lnTo>
                      <a:pt x="50" y="81"/>
                    </a:lnTo>
                    <a:lnTo>
                      <a:pt x="32" y="109"/>
                    </a:lnTo>
                    <a:lnTo>
                      <a:pt x="90" y="159"/>
                    </a:lnTo>
                    <a:lnTo>
                      <a:pt x="80" y="197"/>
                    </a:lnTo>
                    <a:lnTo>
                      <a:pt x="2" y="202"/>
                    </a:lnTo>
                    <a:lnTo>
                      <a:pt x="0" y="244"/>
                    </a:lnTo>
                    <a:lnTo>
                      <a:pt x="80" y="256"/>
                    </a:lnTo>
                    <a:lnTo>
                      <a:pt x="88" y="292"/>
                    </a:lnTo>
                    <a:lnTo>
                      <a:pt x="29" y="345"/>
                    </a:lnTo>
                    <a:lnTo>
                      <a:pt x="50" y="378"/>
                    </a:lnTo>
                    <a:lnTo>
                      <a:pt x="116" y="347"/>
                    </a:lnTo>
                    <a:lnTo>
                      <a:pt x="141" y="372"/>
                    </a:lnTo>
                    <a:lnTo>
                      <a:pt x="107" y="435"/>
                    </a:lnTo>
                    <a:lnTo>
                      <a:pt x="139" y="462"/>
                    </a:lnTo>
                    <a:lnTo>
                      <a:pt x="198" y="404"/>
                    </a:lnTo>
                    <a:lnTo>
                      <a:pt x="232" y="416"/>
                    </a:lnTo>
                    <a:lnTo>
                      <a:pt x="240" y="494"/>
                    </a:lnTo>
                    <a:lnTo>
                      <a:pt x="292" y="496"/>
                    </a:lnTo>
                    <a:lnTo>
                      <a:pt x="297" y="414"/>
                    </a:lnTo>
                    <a:lnTo>
                      <a:pt x="341" y="403"/>
                    </a:lnTo>
                    <a:lnTo>
                      <a:pt x="393" y="460"/>
                    </a:lnTo>
                    <a:lnTo>
                      <a:pt x="427" y="439"/>
                    </a:lnTo>
                    <a:lnTo>
                      <a:pt x="393" y="370"/>
                    </a:lnTo>
                    <a:lnTo>
                      <a:pt x="416" y="341"/>
                    </a:lnTo>
                    <a:lnTo>
                      <a:pt x="484" y="374"/>
                    </a:lnTo>
                    <a:lnTo>
                      <a:pt x="505" y="338"/>
                    </a:lnTo>
                    <a:lnTo>
                      <a:pt x="442" y="292"/>
                    </a:lnTo>
                    <a:lnTo>
                      <a:pt x="450" y="252"/>
                    </a:lnTo>
                    <a:lnTo>
                      <a:pt x="528" y="244"/>
                    </a:lnTo>
                    <a:lnTo>
                      <a:pt x="526" y="204"/>
                    </a:lnTo>
                    <a:lnTo>
                      <a:pt x="448" y="193"/>
                    </a:lnTo>
                    <a:lnTo>
                      <a:pt x="440" y="162"/>
                    </a:lnTo>
                    <a:lnTo>
                      <a:pt x="503" y="119"/>
                    </a:lnTo>
                    <a:lnTo>
                      <a:pt x="482" y="82"/>
                    </a:lnTo>
                    <a:lnTo>
                      <a:pt x="412" y="111"/>
                    </a:lnTo>
                    <a:lnTo>
                      <a:pt x="389" y="88"/>
                    </a:lnTo>
                    <a:lnTo>
                      <a:pt x="425" y="21"/>
                    </a:lnTo>
                    <a:lnTo>
                      <a:pt x="391" y="0"/>
                    </a:lnTo>
                    <a:lnTo>
                      <a:pt x="335" y="5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4" name="Freeform 10"/>
              <p:cNvSpPr>
                <a:spLocks/>
              </p:cNvSpPr>
              <p:nvPr/>
            </p:nvSpPr>
            <p:spPr bwMode="hidden">
              <a:xfrm>
                <a:off x="751" y="223"/>
                <a:ext cx="1428" cy="1430"/>
              </a:xfrm>
              <a:custGeom>
                <a:avLst/>
                <a:gdLst/>
                <a:ahLst/>
                <a:cxnLst>
                  <a:cxn ang="0">
                    <a:pos x="1469" y="384"/>
                  </a:cxn>
                  <a:cxn ang="0">
                    <a:pos x="1285" y="342"/>
                  </a:cxn>
                  <a:cxn ang="0">
                    <a:pos x="1260" y="0"/>
                  </a:cxn>
                  <a:cxn ang="0">
                    <a:pos x="1035" y="17"/>
                  </a:cxn>
                  <a:cxn ang="0">
                    <a:pos x="1018" y="342"/>
                  </a:cxn>
                  <a:cxn ang="0">
                    <a:pos x="868" y="393"/>
                  </a:cxn>
                  <a:cxn ang="0">
                    <a:pos x="651" y="117"/>
                  </a:cxn>
                  <a:cxn ang="0">
                    <a:pos x="501" y="201"/>
                  </a:cxn>
                  <a:cxn ang="0">
                    <a:pos x="643" y="509"/>
                  </a:cxn>
                  <a:cxn ang="0">
                    <a:pos x="543" y="610"/>
                  </a:cxn>
                  <a:cxn ang="0">
                    <a:pos x="217" y="493"/>
                  </a:cxn>
                  <a:cxn ang="0">
                    <a:pos x="142" y="618"/>
                  </a:cxn>
                  <a:cxn ang="0">
                    <a:pos x="392" y="835"/>
                  </a:cxn>
                  <a:cxn ang="0">
                    <a:pos x="351" y="1002"/>
                  </a:cxn>
                  <a:cxn ang="0">
                    <a:pos x="8" y="1027"/>
                  </a:cxn>
                  <a:cxn ang="0">
                    <a:pos x="0" y="1211"/>
                  </a:cxn>
                  <a:cxn ang="0">
                    <a:pos x="351" y="1261"/>
                  </a:cxn>
                  <a:cxn ang="0">
                    <a:pos x="384" y="1419"/>
                  </a:cxn>
                  <a:cxn ang="0">
                    <a:pos x="125" y="1653"/>
                  </a:cxn>
                  <a:cxn ang="0">
                    <a:pos x="217" y="1795"/>
                  </a:cxn>
                  <a:cxn ang="0">
                    <a:pos x="509" y="1661"/>
                  </a:cxn>
                  <a:cxn ang="0">
                    <a:pos x="618" y="1770"/>
                  </a:cxn>
                  <a:cxn ang="0">
                    <a:pos x="467" y="2045"/>
                  </a:cxn>
                  <a:cxn ang="0">
                    <a:pos x="609" y="2162"/>
                  </a:cxn>
                  <a:cxn ang="0">
                    <a:pos x="868" y="1912"/>
                  </a:cxn>
                  <a:cxn ang="0">
                    <a:pos x="1018" y="1962"/>
                  </a:cxn>
                  <a:cxn ang="0">
                    <a:pos x="1052" y="2304"/>
                  </a:cxn>
                  <a:cxn ang="0">
                    <a:pos x="1277" y="2313"/>
                  </a:cxn>
                  <a:cxn ang="0">
                    <a:pos x="1302" y="1954"/>
                  </a:cxn>
                  <a:cxn ang="0">
                    <a:pos x="1494" y="1904"/>
                  </a:cxn>
                  <a:cxn ang="0">
                    <a:pos x="1720" y="2154"/>
                  </a:cxn>
                  <a:cxn ang="0">
                    <a:pos x="1870" y="2062"/>
                  </a:cxn>
                  <a:cxn ang="0">
                    <a:pos x="1720" y="1762"/>
                  </a:cxn>
                  <a:cxn ang="0">
                    <a:pos x="1820" y="1636"/>
                  </a:cxn>
                  <a:cxn ang="0">
                    <a:pos x="2120" y="1778"/>
                  </a:cxn>
                  <a:cxn ang="0">
                    <a:pos x="2212" y="1620"/>
                  </a:cxn>
                  <a:cxn ang="0">
                    <a:pos x="1937" y="1419"/>
                  </a:cxn>
                  <a:cxn ang="0">
                    <a:pos x="1970" y="1244"/>
                  </a:cxn>
                  <a:cxn ang="0">
                    <a:pos x="2312" y="1211"/>
                  </a:cxn>
                  <a:cxn ang="0">
                    <a:pos x="2304" y="1035"/>
                  </a:cxn>
                  <a:cxn ang="0">
                    <a:pos x="1962" y="985"/>
                  </a:cxn>
                  <a:cxn ang="0">
                    <a:pos x="1928" y="852"/>
                  </a:cxn>
                  <a:cxn ang="0">
                    <a:pos x="2204" y="660"/>
                  </a:cxn>
                  <a:cxn ang="0">
                    <a:pos x="2112" y="501"/>
                  </a:cxn>
                  <a:cxn ang="0">
                    <a:pos x="1803" y="626"/>
                  </a:cxn>
                  <a:cxn ang="0">
                    <a:pos x="1703" y="526"/>
                  </a:cxn>
                  <a:cxn ang="0">
                    <a:pos x="1861" y="234"/>
                  </a:cxn>
                  <a:cxn ang="0">
                    <a:pos x="1711" y="142"/>
                  </a:cxn>
                  <a:cxn ang="0">
                    <a:pos x="1469" y="384"/>
                  </a:cxn>
                </a:cxnLst>
                <a:rect l="0" t="0" r="r" b="b"/>
                <a:pathLst>
                  <a:path w="2312" h="2313">
                    <a:moveTo>
                      <a:pt x="1469" y="384"/>
                    </a:moveTo>
                    <a:lnTo>
                      <a:pt x="1285" y="342"/>
                    </a:lnTo>
                    <a:lnTo>
                      <a:pt x="1260" y="0"/>
                    </a:lnTo>
                    <a:lnTo>
                      <a:pt x="1035" y="17"/>
                    </a:lnTo>
                    <a:lnTo>
                      <a:pt x="1018" y="342"/>
                    </a:lnTo>
                    <a:lnTo>
                      <a:pt x="868" y="393"/>
                    </a:lnTo>
                    <a:lnTo>
                      <a:pt x="651" y="117"/>
                    </a:lnTo>
                    <a:lnTo>
                      <a:pt x="501" y="201"/>
                    </a:lnTo>
                    <a:lnTo>
                      <a:pt x="643" y="509"/>
                    </a:lnTo>
                    <a:lnTo>
                      <a:pt x="543" y="610"/>
                    </a:lnTo>
                    <a:lnTo>
                      <a:pt x="217" y="493"/>
                    </a:lnTo>
                    <a:lnTo>
                      <a:pt x="142" y="618"/>
                    </a:lnTo>
                    <a:lnTo>
                      <a:pt x="392" y="835"/>
                    </a:lnTo>
                    <a:lnTo>
                      <a:pt x="351" y="1002"/>
                    </a:lnTo>
                    <a:lnTo>
                      <a:pt x="8" y="1027"/>
                    </a:lnTo>
                    <a:lnTo>
                      <a:pt x="0" y="1211"/>
                    </a:lnTo>
                    <a:lnTo>
                      <a:pt x="351" y="1261"/>
                    </a:lnTo>
                    <a:lnTo>
                      <a:pt x="384" y="1419"/>
                    </a:lnTo>
                    <a:lnTo>
                      <a:pt x="125" y="1653"/>
                    </a:lnTo>
                    <a:lnTo>
                      <a:pt x="217" y="1795"/>
                    </a:lnTo>
                    <a:lnTo>
                      <a:pt x="509" y="1661"/>
                    </a:lnTo>
                    <a:lnTo>
                      <a:pt x="618" y="1770"/>
                    </a:lnTo>
                    <a:lnTo>
                      <a:pt x="467" y="2045"/>
                    </a:lnTo>
                    <a:lnTo>
                      <a:pt x="609" y="2162"/>
                    </a:lnTo>
                    <a:lnTo>
                      <a:pt x="868" y="1912"/>
                    </a:lnTo>
                    <a:lnTo>
                      <a:pt x="1018" y="1962"/>
                    </a:lnTo>
                    <a:lnTo>
                      <a:pt x="1052" y="2304"/>
                    </a:lnTo>
                    <a:lnTo>
                      <a:pt x="1277" y="2313"/>
                    </a:lnTo>
                    <a:lnTo>
                      <a:pt x="1302" y="1954"/>
                    </a:lnTo>
                    <a:lnTo>
                      <a:pt x="1494" y="1904"/>
                    </a:lnTo>
                    <a:lnTo>
                      <a:pt x="1720" y="2154"/>
                    </a:lnTo>
                    <a:lnTo>
                      <a:pt x="1870" y="2062"/>
                    </a:lnTo>
                    <a:lnTo>
                      <a:pt x="1720" y="1762"/>
                    </a:lnTo>
                    <a:lnTo>
                      <a:pt x="1820" y="1636"/>
                    </a:lnTo>
                    <a:lnTo>
                      <a:pt x="2120" y="1778"/>
                    </a:lnTo>
                    <a:lnTo>
                      <a:pt x="2212" y="1620"/>
                    </a:lnTo>
                    <a:lnTo>
                      <a:pt x="1937" y="1419"/>
                    </a:lnTo>
                    <a:lnTo>
                      <a:pt x="1970" y="1244"/>
                    </a:lnTo>
                    <a:lnTo>
                      <a:pt x="2312" y="1211"/>
                    </a:lnTo>
                    <a:lnTo>
                      <a:pt x="2304" y="1035"/>
                    </a:lnTo>
                    <a:lnTo>
                      <a:pt x="1962" y="985"/>
                    </a:lnTo>
                    <a:lnTo>
                      <a:pt x="1928" y="852"/>
                    </a:lnTo>
                    <a:lnTo>
                      <a:pt x="2204" y="660"/>
                    </a:lnTo>
                    <a:lnTo>
                      <a:pt x="2112" y="501"/>
                    </a:lnTo>
                    <a:lnTo>
                      <a:pt x="1803" y="626"/>
                    </a:lnTo>
                    <a:lnTo>
                      <a:pt x="1703" y="526"/>
                    </a:lnTo>
                    <a:lnTo>
                      <a:pt x="1861" y="234"/>
                    </a:lnTo>
                    <a:lnTo>
                      <a:pt x="1711" y="142"/>
                    </a:lnTo>
                    <a:lnTo>
                      <a:pt x="1469" y="3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5" name="Freeform 11"/>
              <p:cNvSpPr>
                <a:spLocks/>
              </p:cNvSpPr>
              <p:nvPr/>
            </p:nvSpPr>
            <p:spPr bwMode="hidden">
              <a:xfrm>
                <a:off x="1595" y="800"/>
                <a:ext cx="2312" cy="2313"/>
              </a:xfrm>
              <a:custGeom>
                <a:avLst/>
                <a:gdLst/>
                <a:ahLst/>
                <a:cxnLst>
                  <a:cxn ang="0">
                    <a:pos x="1469" y="384"/>
                  </a:cxn>
                  <a:cxn ang="0">
                    <a:pos x="1285" y="342"/>
                  </a:cxn>
                  <a:cxn ang="0">
                    <a:pos x="1260" y="0"/>
                  </a:cxn>
                  <a:cxn ang="0">
                    <a:pos x="1035" y="17"/>
                  </a:cxn>
                  <a:cxn ang="0">
                    <a:pos x="1018" y="342"/>
                  </a:cxn>
                  <a:cxn ang="0">
                    <a:pos x="868" y="393"/>
                  </a:cxn>
                  <a:cxn ang="0">
                    <a:pos x="651" y="117"/>
                  </a:cxn>
                  <a:cxn ang="0">
                    <a:pos x="501" y="201"/>
                  </a:cxn>
                  <a:cxn ang="0">
                    <a:pos x="643" y="509"/>
                  </a:cxn>
                  <a:cxn ang="0">
                    <a:pos x="543" y="610"/>
                  </a:cxn>
                  <a:cxn ang="0">
                    <a:pos x="217" y="493"/>
                  </a:cxn>
                  <a:cxn ang="0">
                    <a:pos x="142" y="618"/>
                  </a:cxn>
                  <a:cxn ang="0">
                    <a:pos x="392" y="835"/>
                  </a:cxn>
                  <a:cxn ang="0">
                    <a:pos x="351" y="1002"/>
                  </a:cxn>
                  <a:cxn ang="0">
                    <a:pos x="8" y="1027"/>
                  </a:cxn>
                  <a:cxn ang="0">
                    <a:pos x="0" y="1211"/>
                  </a:cxn>
                  <a:cxn ang="0">
                    <a:pos x="351" y="1261"/>
                  </a:cxn>
                  <a:cxn ang="0">
                    <a:pos x="384" y="1419"/>
                  </a:cxn>
                  <a:cxn ang="0">
                    <a:pos x="125" y="1653"/>
                  </a:cxn>
                  <a:cxn ang="0">
                    <a:pos x="217" y="1795"/>
                  </a:cxn>
                  <a:cxn ang="0">
                    <a:pos x="509" y="1661"/>
                  </a:cxn>
                  <a:cxn ang="0">
                    <a:pos x="618" y="1770"/>
                  </a:cxn>
                  <a:cxn ang="0">
                    <a:pos x="467" y="2045"/>
                  </a:cxn>
                  <a:cxn ang="0">
                    <a:pos x="609" y="2162"/>
                  </a:cxn>
                  <a:cxn ang="0">
                    <a:pos x="868" y="1912"/>
                  </a:cxn>
                  <a:cxn ang="0">
                    <a:pos x="1018" y="1962"/>
                  </a:cxn>
                  <a:cxn ang="0">
                    <a:pos x="1052" y="2304"/>
                  </a:cxn>
                  <a:cxn ang="0">
                    <a:pos x="1277" y="2313"/>
                  </a:cxn>
                  <a:cxn ang="0">
                    <a:pos x="1302" y="1954"/>
                  </a:cxn>
                  <a:cxn ang="0">
                    <a:pos x="1494" y="1904"/>
                  </a:cxn>
                  <a:cxn ang="0">
                    <a:pos x="1720" y="2154"/>
                  </a:cxn>
                  <a:cxn ang="0">
                    <a:pos x="1870" y="2062"/>
                  </a:cxn>
                  <a:cxn ang="0">
                    <a:pos x="1720" y="1762"/>
                  </a:cxn>
                  <a:cxn ang="0">
                    <a:pos x="1820" y="1636"/>
                  </a:cxn>
                  <a:cxn ang="0">
                    <a:pos x="2120" y="1778"/>
                  </a:cxn>
                  <a:cxn ang="0">
                    <a:pos x="2212" y="1620"/>
                  </a:cxn>
                  <a:cxn ang="0">
                    <a:pos x="1937" y="1419"/>
                  </a:cxn>
                  <a:cxn ang="0">
                    <a:pos x="1970" y="1244"/>
                  </a:cxn>
                  <a:cxn ang="0">
                    <a:pos x="2312" y="1211"/>
                  </a:cxn>
                  <a:cxn ang="0">
                    <a:pos x="2304" y="1035"/>
                  </a:cxn>
                  <a:cxn ang="0">
                    <a:pos x="1962" y="985"/>
                  </a:cxn>
                  <a:cxn ang="0">
                    <a:pos x="1928" y="852"/>
                  </a:cxn>
                  <a:cxn ang="0">
                    <a:pos x="2204" y="660"/>
                  </a:cxn>
                  <a:cxn ang="0">
                    <a:pos x="2112" y="501"/>
                  </a:cxn>
                  <a:cxn ang="0">
                    <a:pos x="1803" y="626"/>
                  </a:cxn>
                  <a:cxn ang="0">
                    <a:pos x="1703" y="526"/>
                  </a:cxn>
                  <a:cxn ang="0">
                    <a:pos x="1861" y="234"/>
                  </a:cxn>
                  <a:cxn ang="0">
                    <a:pos x="1711" y="142"/>
                  </a:cxn>
                  <a:cxn ang="0">
                    <a:pos x="1469" y="384"/>
                  </a:cxn>
                </a:cxnLst>
                <a:rect l="0" t="0" r="r" b="b"/>
                <a:pathLst>
                  <a:path w="2312" h="2313">
                    <a:moveTo>
                      <a:pt x="1469" y="384"/>
                    </a:moveTo>
                    <a:lnTo>
                      <a:pt x="1285" y="342"/>
                    </a:lnTo>
                    <a:lnTo>
                      <a:pt x="1260" y="0"/>
                    </a:lnTo>
                    <a:lnTo>
                      <a:pt x="1035" y="17"/>
                    </a:lnTo>
                    <a:lnTo>
                      <a:pt x="1018" y="342"/>
                    </a:lnTo>
                    <a:lnTo>
                      <a:pt x="868" y="393"/>
                    </a:lnTo>
                    <a:lnTo>
                      <a:pt x="651" y="117"/>
                    </a:lnTo>
                    <a:lnTo>
                      <a:pt x="501" y="201"/>
                    </a:lnTo>
                    <a:lnTo>
                      <a:pt x="643" y="509"/>
                    </a:lnTo>
                    <a:lnTo>
                      <a:pt x="543" y="610"/>
                    </a:lnTo>
                    <a:lnTo>
                      <a:pt x="217" y="493"/>
                    </a:lnTo>
                    <a:lnTo>
                      <a:pt x="142" y="618"/>
                    </a:lnTo>
                    <a:lnTo>
                      <a:pt x="392" y="835"/>
                    </a:lnTo>
                    <a:lnTo>
                      <a:pt x="351" y="1002"/>
                    </a:lnTo>
                    <a:lnTo>
                      <a:pt x="8" y="1027"/>
                    </a:lnTo>
                    <a:lnTo>
                      <a:pt x="0" y="1211"/>
                    </a:lnTo>
                    <a:lnTo>
                      <a:pt x="351" y="1261"/>
                    </a:lnTo>
                    <a:lnTo>
                      <a:pt x="384" y="1419"/>
                    </a:lnTo>
                    <a:lnTo>
                      <a:pt x="125" y="1653"/>
                    </a:lnTo>
                    <a:lnTo>
                      <a:pt x="217" y="1795"/>
                    </a:lnTo>
                    <a:lnTo>
                      <a:pt x="509" y="1661"/>
                    </a:lnTo>
                    <a:lnTo>
                      <a:pt x="618" y="1770"/>
                    </a:lnTo>
                    <a:lnTo>
                      <a:pt x="467" y="2045"/>
                    </a:lnTo>
                    <a:lnTo>
                      <a:pt x="609" y="2162"/>
                    </a:lnTo>
                    <a:lnTo>
                      <a:pt x="868" y="1912"/>
                    </a:lnTo>
                    <a:lnTo>
                      <a:pt x="1018" y="1962"/>
                    </a:lnTo>
                    <a:lnTo>
                      <a:pt x="1052" y="2304"/>
                    </a:lnTo>
                    <a:lnTo>
                      <a:pt x="1277" y="2313"/>
                    </a:lnTo>
                    <a:lnTo>
                      <a:pt x="1302" y="1954"/>
                    </a:lnTo>
                    <a:lnTo>
                      <a:pt x="1494" y="1904"/>
                    </a:lnTo>
                    <a:lnTo>
                      <a:pt x="1720" y="2154"/>
                    </a:lnTo>
                    <a:lnTo>
                      <a:pt x="1870" y="2062"/>
                    </a:lnTo>
                    <a:lnTo>
                      <a:pt x="1720" y="1762"/>
                    </a:lnTo>
                    <a:lnTo>
                      <a:pt x="1820" y="1636"/>
                    </a:lnTo>
                    <a:lnTo>
                      <a:pt x="2120" y="1778"/>
                    </a:lnTo>
                    <a:lnTo>
                      <a:pt x="2212" y="1620"/>
                    </a:lnTo>
                    <a:lnTo>
                      <a:pt x="1937" y="1419"/>
                    </a:lnTo>
                    <a:lnTo>
                      <a:pt x="1970" y="1244"/>
                    </a:lnTo>
                    <a:lnTo>
                      <a:pt x="2312" y="1211"/>
                    </a:lnTo>
                    <a:lnTo>
                      <a:pt x="2304" y="1035"/>
                    </a:lnTo>
                    <a:lnTo>
                      <a:pt x="1962" y="985"/>
                    </a:lnTo>
                    <a:lnTo>
                      <a:pt x="1928" y="852"/>
                    </a:lnTo>
                    <a:lnTo>
                      <a:pt x="2204" y="660"/>
                    </a:lnTo>
                    <a:lnTo>
                      <a:pt x="2112" y="501"/>
                    </a:lnTo>
                    <a:lnTo>
                      <a:pt x="1803" y="626"/>
                    </a:lnTo>
                    <a:lnTo>
                      <a:pt x="1703" y="526"/>
                    </a:lnTo>
                    <a:lnTo>
                      <a:pt x="1861" y="234"/>
                    </a:lnTo>
                    <a:lnTo>
                      <a:pt x="1711" y="142"/>
                    </a:lnTo>
                    <a:lnTo>
                      <a:pt x="1469" y="3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7" name="Freeform 13"/>
              <p:cNvSpPr>
                <a:spLocks/>
              </p:cNvSpPr>
              <p:nvPr/>
            </p:nvSpPr>
            <p:spPr bwMode="hidden">
              <a:xfrm>
                <a:off x="2" y="3022"/>
                <a:ext cx="2153" cy="1321"/>
              </a:xfrm>
              <a:custGeom>
                <a:avLst/>
                <a:gdLst/>
                <a:ahLst/>
                <a:cxnLst>
                  <a:cxn ang="0">
                    <a:pos x="1368" y="358"/>
                  </a:cxn>
                  <a:cxn ang="0">
                    <a:pos x="1197" y="318"/>
                  </a:cxn>
                  <a:cxn ang="0">
                    <a:pos x="1173" y="0"/>
                  </a:cxn>
                  <a:cxn ang="0">
                    <a:pos x="964" y="16"/>
                  </a:cxn>
                  <a:cxn ang="0">
                    <a:pos x="948" y="318"/>
                  </a:cxn>
                  <a:cxn ang="0">
                    <a:pos x="808" y="366"/>
                  </a:cxn>
                  <a:cxn ang="0">
                    <a:pos x="606" y="109"/>
                  </a:cxn>
                  <a:cxn ang="0">
                    <a:pos x="467" y="187"/>
                  </a:cxn>
                  <a:cxn ang="0">
                    <a:pos x="599" y="474"/>
                  </a:cxn>
                  <a:cxn ang="0">
                    <a:pos x="506" y="568"/>
                  </a:cxn>
                  <a:cxn ang="0">
                    <a:pos x="202" y="459"/>
                  </a:cxn>
                  <a:cxn ang="0">
                    <a:pos x="132" y="576"/>
                  </a:cxn>
                  <a:cxn ang="0">
                    <a:pos x="365" y="778"/>
                  </a:cxn>
                  <a:cxn ang="0">
                    <a:pos x="327" y="933"/>
                  </a:cxn>
                  <a:cxn ang="0">
                    <a:pos x="7" y="956"/>
                  </a:cxn>
                  <a:cxn ang="0">
                    <a:pos x="0" y="1128"/>
                  </a:cxn>
                  <a:cxn ang="0">
                    <a:pos x="327" y="1174"/>
                  </a:cxn>
                  <a:cxn ang="0">
                    <a:pos x="358" y="1321"/>
                  </a:cxn>
                  <a:cxn ang="0">
                    <a:pos x="1804" y="1321"/>
                  </a:cxn>
                  <a:cxn ang="0">
                    <a:pos x="1835" y="1158"/>
                  </a:cxn>
                  <a:cxn ang="0">
                    <a:pos x="2153" y="1128"/>
                  </a:cxn>
                  <a:cxn ang="0">
                    <a:pos x="2146" y="964"/>
                  </a:cxn>
                  <a:cxn ang="0">
                    <a:pos x="1827" y="917"/>
                  </a:cxn>
                  <a:cxn ang="0">
                    <a:pos x="1795" y="793"/>
                  </a:cxn>
                  <a:cxn ang="0">
                    <a:pos x="2052" y="615"/>
                  </a:cxn>
                  <a:cxn ang="0">
                    <a:pos x="1967" y="467"/>
                  </a:cxn>
                  <a:cxn ang="0">
                    <a:pos x="1679" y="583"/>
                  </a:cxn>
                  <a:cxn ang="0">
                    <a:pos x="1586" y="490"/>
                  </a:cxn>
                  <a:cxn ang="0">
                    <a:pos x="1733" y="218"/>
                  </a:cxn>
                  <a:cxn ang="0">
                    <a:pos x="1593" y="132"/>
                  </a:cxn>
                  <a:cxn ang="0">
                    <a:pos x="1368" y="358"/>
                  </a:cxn>
                </a:cxnLst>
                <a:rect l="0" t="0" r="r" b="b"/>
                <a:pathLst>
                  <a:path w="2153" h="1321">
                    <a:moveTo>
                      <a:pt x="1368" y="358"/>
                    </a:moveTo>
                    <a:lnTo>
                      <a:pt x="1197" y="318"/>
                    </a:lnTo>
                    <a:lnTo>
                      <a:pt x="1173" y="0"/>
                    </a:lnTo>
                    <a:lnTo>
                      <a:pt x="964" y="16"/>
                    </a:lnTo>
                    <a:lnTo>
                      <a:pt x="948" y="318"/>
                    </a:lnTo>
                    <a:lnTo>
                      <a:pt x="808" y="366"/>
                    </a:lnTo>
                    <a:lnTo>
                      <a:pt x="606" y="109"/>
                    </a:lnTo>
                    <a:lnTo>
                      <a:pt x="467" y="187"/>
                    </a:lnTo>
                    <a:lnTo>
                      <a:pt x="599" y="474"/>
                    </a:lnTo>
                    <a:lnTo>
                      <a:pt x="506" y="568"/>
                    </a:lnTo>
                    <a:lnTo>
                      <a:pt x="202" y="459"/>
                    </a:lnTo>
                    <a:lnTo>
                      <a:pt x="132" y="576"/>
                    </a:lnTo>
                    <a:lnTo>
                      <a:pt x="365" y="778"/>
                    </a:lnTo>
                    <a:lnTo>
                      <a:pt x="327" y="933"/>
                    </a:lnTo>
                    <a:lnTo>
                      <a:pt x="7" y="956"/>
                    </a:lnTo>
                    <a:lnTo>
                      <a:pt x="0" y="1128"/>
                    </a:lnTo>
                    <a:lnTo>
                      <a:pt x="327" y="1174"/>
                    </a:lnTo>
                    <a:lnTo>
                      <a:pt x="358" y="1321"/>
                    </a:lnTo>
                    <a:lnTo>
                      <a:pt x="1804" y="1321"/>
                    </a:lnTo>
                    <a:lnTo>
                      <a:pt x="1835" y="1158"/>
                    </a:lnTo>
                    <a:lnTo>
                      <a:pt x="2153" y="1128"/>
                    </a:lnTo>
                    <a:lnTo>
                      <a:pt x="2146" y="964"/>
                    </a:lnTo>
                    <a:lnTo>
                      <a:pt x="1827" y="917"/>
                    </a:lnTo>
                    <a:lnTo>
                      <a:pt x="1795" y="793"/>
                    </a:lnTo>
                    <a:lnTo>
                      <a:pt x="2052" y="615"/>
                    </a:lnTo>
                    <a:lnTo>
                      <a:pt x="1967" y="467"/>
                    </a:lnTo>
                    <a:lnTo>
                      <a:pt x="1679" y="583"/>
                    </a:lnTo>
                    <a:lnTo>
                      <a:pt x="1586" y="490"/>
                    </a:lnTo>
                    <a:lnTo>
                      <a:pt x="1733" y="218"/>
                    </a:lnTo>
                    <a:lnTo>
                      <a:pt x="1593" y="132"/>
                    </a:lnTo>
                    <a:lnTo>
                      <a:pt x="1368" y="358"/>
                    </a:lnTo>
                    <a:close/>
                  </a:path>
                </a:pathLst>
              </a:custGeom>
              <a:solidFill>
                <a:schemeClr val="bg1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8" name="Freeform 14"/>
              <p:cNvSpPr>
                <a:spLocks/>
              </p:cNvSpPr>
              <p:nvPr/>
            </p:nvSpPr>
            <p:spPr bwMode="hidden">
              <a:xfrm>
                <a:off x="2831" y="2788"/>
                <a:ext cx="1426" cy="1426"/>
              </a:xfrm>
              <a:custGeom>
                <a:avLst/>
                <a:gdLst/>
                <a:ahLst/>
                <a:cxnLst>
                  <a:cxn ang="0">
                    <a:pos x="1469" y="384"/>
                  </a:cxn>
                  <a:cxn ang="0">
                    <a:pos x="1285" y="342"/>
                  </a:cxn>
                  <a:cxn ang="0">
                    <a:pos x="1260" y="0"/>
                  </a:cxn>
                  <a:cxn ang="0">
                    <a:pos x="1035" y="17"/>
                  </a:cxn>
                  <a:cxn ang="0">
                    <a:pos x="1018" y="342"/>
                  </a:cxn>
                  <a:cxn ang="0">
                    <a:pos x="868" y="393"/>
                  </a:cxn>
                  <a:cxn ang="0">
                    <a:pos x="651" y="117"/>
                  </a:cxn>
                  <a:cxn ang="0">
                    <a:pos x="501" y="201"/>
                  </a:cxn>
                  <a:cxn ang="0">
                    <a:pos x="643" y="509"/>
                  </a:cxn>
                  <a:cxn ang="0">
                    <a:pos x="543" y="610"/>
                  </a:cxn>
                  <a:cxn ang="0">
                    <a:pos x="217" y="493"/>
                  </a:cxn>
                  <a:cxn ang="0">
                    <a:pos x="142" y="618"/>
                  </a:cxn>
                  <a:cxn ang="0">
                    <a:pos x="392" y="835"/>
                  </a:cxn>
                  <a:cxn ang="0">
                    <a:pos x="351" y="1002"/>
                  </a:cxn>
                  <a:cxn ang="0">
                    <a:pos x="8" y="1027"/>
                  </a:cxn>
                  <a:cxn ang="0">
                    <a:pos x="0" y="1211"/>
                  </a:cxn>
                  <a:cxn ang="0">
                    <a:pos x="351" y="1261"/>
                  </a:cxn>
                  <a:cxn ang="0">
                    <a:pos x="384" y="1419"/>
                  </a:cxn>
                  <a:cxn ang="0">
                    <a:pos x="125" y="1653"/>
                  </a:cxn>
                  <a:cxn ang="0">
                    <a:pos x="217" y="1795"/>
                  </a:cxn>
                  <a:cxn ang="0">
                    <a:pos x="509" y="1661"/>
                  </a:cxn>
                  <a:cxn ang="0">
                    <a:pos x="618" y="1770"/>
                  </a:cxn>
                  <a:cxn ang="0">
                    <a:pos x="467" y="2045"/>
                  </a:cxn>
                  <a:cxn ang="0">
                    <a:pos x="609" y="2162"/>
                  </a:cxn>
                  <a:cxn ang="0">
                    <a:pos x="868" y="1912"/>
                  </a:cxn>
                  <a:cxn ang="0">
                    <a:pos x="1018" y="1962"/>
                  </a:cxn>
                  <a:cxn ang="0">
                    <a:pos x="1052" y="2304"/>
                  </a:cxn>
                  <a:cxn ang="0">
                    <a:pos x="1277" y="2313"/>
                  </a:cxn>
                  <a:cxn ang="0">
                    <a:pos x="1302" y="1954"/>
                  </a:cxn>
                  <a:cxn ang="0">
                    <a:pos x="1494" y="1904"/>
                  </a:cxn>
                  <a:cxn ang="0">
                    <a:pos x="1720" y="2154"/>
                  </a:cxn>
                  <a:cxn ang="0">
                    <a:pos x="1870" y="2062"/>
                  </a:cxn>
                  <a:cxn ang="0">
                    <a:pos x="1720" y="1762"/>
                  </a:cxn>
                  <a:cxn ang="0">
                    <a:pos x="1820" y="1636"/>
                  </a:cxn>
                  <a:cxn ang="0">
                    <a:pos x="2120" y="1778"/>
                  </a:cxn>
                  <a:cxn ang="0">
                    <a:pos x="2212" y="1620"/>
                  </a:cxn>
                  <a:cxn ang="0">
                    <a:pos x="1937" y="1419"/>
                  </a:cxn>
                  <a:cxn ang="0">
                    <a:pos x="1970" y="1244"/>
                  </a:cxn>
                  <a:cxn ang="0">
                    <a:pos x="2312" y="1211"/>
                  </a:cxn>
                  <a:cxn ang="0">
                    <a:pos x="2304" y="1035"/>
                  </a:cxn>
                  <a:cxn ang="0">
                    <a:pos x="1962" y="985"/>
                  </a:cxn>
                  <a:cxn ang="0">
                    <a:pos x="1928" y="852"/>
                  </a:cxn>
                  <a:cxn ang="0">
                    <a:pos x="2204" y="660"/>
                  </a:cxn>
                  <a:cxn ang="0">
                    <a:pos x="2112" y="501"/>
                  </a:cxn>
                  <a:cxn ang="0">
                    <a:pos x="1803" y="626"/>
                  </a:cxn>
                  <a:cxn ang="0">
                    <a:pos x="1703" y="526"/>
                  </a:cxn>
                  <a:cxn ang="0">
                    <a:pos x="1861" y="234"/>
                  </a:cxn>
                  <a:cxn ang="0">
                    <a:pos x="1711" y="142"/>
                  </a:cxn>
                  <a:cxn ang="0">
                    <a:pos x="1469" y="384"/>
                  </a:cxn>
                </a:cxnLst>
                <a:rect l="0" t="0" r="r" b="b"/>
                <a:pathLst>
                  <a:path w="2312" h="2313">
                    <a:moveTo>
                      <a:pt x="1469" y="384"/>
                    </a:moveTo>
                    <a:lnTo>
                      <a:pt x="1285" y="342"/>
                    </a:lnTo>
                    <a:lnTo>
                      <a:pt x="1260" y="0"/>
                    </a:lnTo>
                    <a:lnTo>
                      <a:pt x="1035" y="17"/>
                    </a:lnTo>
                    <a:lnTo>
                      <a:pt x="1018" y="342"/>
                    </a:lnTo>
                    <a:lnTo>
                      <a:pt x="868" y="393"/>
                    </a:lnTo>
                    <a:lnTo>
                      <a:pt x="651" y="117"/>
                    </a:lnTo>
                    <a:lnTo>
                      <a:pt x="501" y="201"/>
                    </a:lnTo>
                    <a:lnTo>
                      <a:pt x="643" y="509"/>
                    </a:lnTo>
                    <a:lnTo>
                      <a:pt x="543" y="610"/>
                    </a:lnTo>
                    <a:lnTo>
                      <a:pt x="217" y="493"/>
                    </a:lnTo>
                    <a:lnTo>
                      <a:pt x="142" y="618"/>
                    </a:lnTo>
                    <a:lnTo>
                      <a:pt x="392" y="835"/>
                    </a:lnTo>
                    <a:lnTo>
                      <a:pt x="351" y="1002"/>
                    </a:lnTo>
                    <a:lnTo>
                      <a:pt x="8" y="1027"/>
                    </a:lnTo>
                    <a:lnTo>
                      <a:pt x="0" y="1211"/>
                    </a:lnTo>
                    <a:lnTo>
                      <a:pt x="351" y="1261"/>
                    </a:lnTo>
                    <a:lnTo>
                      <a:pt x="384" y="1419"/>
                    </a:lnTo>
                    <a:lnTo>
                      <a:pt x="125" y="1653"/>
                    </a:lnTo>
                    <a:lnTo>
                      <a:pt x="217" y="1795"/>
                    </a:lnTo>
                    <a:lnTo>
                      <a:pt x="509" y="1661"/>
                    </a:lnTo>
                    <a:lnTo>
                      <a:pt x="618" y="1770"/>
                    </a:lnTo>
                    <a:lnTo>
                      <a:pt x="467" y="2045"/>
                    </a:lnTo>
                    <a:lnTo>
                      <a:pt x="609" y="2162"/>
                    </a:lnTo>
                    <a:lnTo>
                      <a:pt x="868" y="1912"/>
                    </a:lnTo>
                    <a:lnTo>
                      <a:pt x="1018" y="1962"/>
                    </a:lnTo>
                    <a:lnTo>
                      <a:pt x="1052" y="2304"/>
                    </a:lnTo>
                    <a:lnTo>
                      <a:pt x="1277" y="2313"/>
                    </a:lnTo>
                    <a:lnTo>
                      <a:pt x="1302" y="1954"/>
                    </a:lnTo>
                    <a:lnTo>
                      <a:pt x="1494" y="1904"/>
                    </a:lnTo>
                    <a:lnTo>
                      <a:pt x="1720" y="2154"/>
                    </a:lnTo>
                    <a:lnTo>
                      <a:pt x="1870" y="2062"/>
                    </a:lnTo>
                    <a:lnTo>
                      <a:pt x="1720" y="1762"/>
                    </a:lnTo>
                    <a:lnTo>
                      <a:pt x="1820" y="1636"/>
                    </a:lnTo>
                    <a:lnTo>
                      <a:pt x="2120" y="1778"/>
                    </a:lnTo>
                    <a:lnTo>
                      <a:pt x="2212" y="1620"/>
                    </a:lnTo>
                    <a:lnTo>
                      <a:pt x="1937" y="1419"/>
                    </a:lnTo>
                    <a:lnTo>
                      <a:pt x="1970" y="1244"/>
                    </a:lnTo>
                    <a:lnTo>
                      <a:pt x="2312" y="1211"/>
                    </a:lnTo>
                    <a:lnTo>
                      <a:pt x="2304" y="1035"/>
                    </a:lnTo>
                    <a:lnTo>
                      <a:pt x="1962" y="985"/>
                    </a:lnTo>
                    <a:lnTo>
                      <a:pt x="1928" y="852"/>
                    </a:lnTo>
                    <a:lnTo>
                      <a:pt x="2204" y="660"/>
                    </a:lnTo>
                    <a:lnTo>
                      <a:pt x="2112" y="501"/>
                    </a:lnTo>
                    <a:lnTo>
                      <a:pt x="1803" y="626"/>
                    </a:lnTo>
                    <a:lnTo>
                      <a:pt x="1703" y="526"/>
                    </a:lnTo>
                    <a:lnTo>
                      <a:pt x="1861" y="234"/>
                    </a:lnTo>
                    <a:lnTo>
                      <a:pt x="1711" y="142"/>
                    </a:lnTo>
                    <a:lnTo>
                      <a:pt x="1469" y="3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9" name="Freeform 15"/>
              <p:cNvSpPr>
                <a:spLocks/>
              </p:cNvSpPr>
              <p:nvPr/>
            </p:nvSpPr>
            <p:spPr bwMode="hidden">
              <a:xfrm>
                <a:off x="3557" y="307"/>
                <a:ext cx="1845" cy="1846"/>
              </a:xfrm>
              <a:custGeom>
                <a:avLst/>
                <a:gdLst/>
                <a:ahLst/>
                <a:cxnLst>
                  <a:cxn ang="0">
                    <a:pos x="1469" y="384"/>
                  </a:cxn>
                  <a:cxn ang="0">
                    <a:pos x="1285" y="342"/>
                  </a:cxn>
                  <a:cxn ang="0">
                    <a:pos x="1260" y="0"/>
                  </a:cxn>
                  <a:cxn ang="0">
                    <a:pos x="1035" y="17"/>
                  </a:cxn>
                  <a:cxn ang="0">
                    <a:pos x="1018" y="342"/>
                  </a:cxn>
                  <a:cxn ang="0">
                    <a:pos x="868" y="393"/>
                  </a:cxn>
                  <a:cxn ang="0">
                    <a:pos x="651" y="117"/>
                  </a:cxn>
                  <a:cxn ang="0">
                    <a:pos x="501" y="201"/>
                  </a:cxn>
                  <a:cxn ang="0">
                    <a:pos x="643" y="509"/>
                  </a:cxn>
                  <a:cxn ang="0">
                    <a:pos x="543" y="610"/>
                  </a:cxn>
                  <a:cxn ang="0">
                    <a:pos x="217" y="493"/>
                  </a:cxn>
                  <a:cxn ang="0">
                    <a:pos x="142" y="618"/>
                  </a:cxn>
                  <a:cxn ang="0">
                    <a:pos x="392" y="835"/>
                  </a:cxn>
                  <a:cxn ang="0">
                    <a:pos x="351" y="1002"/>
                  </a:cxn>
                  <a:cxn ang="0">
                    <a:pos x="8" y="1027"/>
                  </a:cxn>
                  <a:cxn ang="0">
                    <a:pos x="0" y="1211"/>
                  </a:cxn>
                  <a:cxn ang="0">
                    <a:pos x="351" y="1261"/>
                  </a:cxn>
                  <a:cxn ang="0">
                    <a:pos x="384" y="1419"/>
                  </a:cxn>
                  <a:cxn ang="0">
                    <a:pos x="125" y="1653"/>
                  </a:cxn>
                  <a:cxn ang="0">
                    <a:pos x="217" y="1795"/>
                  </a:cxn>
                  <a:cxn ang="0">
                    <a:pos x="509" y="1661"/>
                  </a:cxn>
                  <a:cxn ang="0">
                    <a:pos x="618" y="1770"/>
                  </a:cxn>
                  <a:cxn ang="0">
                    <a:pos x="467" y="2045"/>
                  </a:cxn>
                  <a:cxn ang="0">
                    <a:pos x="609" y="2162"/>
                  </a:cxn>
                  <a:cxn ang="0">
                    <a:pos x="868" y="1912"/>
                  </a:cxn>
                  <a:cxn ang="0">
                    <a:pos x="1018" y="1962"/>
                  </a:cxn>
                  <a:cxn ang="0">
                    <a:pos x="1052" y="2304"/>
                  </a:cxn>
                  <a:cxn ang="0">
                    <a:pos x="1277" y="2313"/>
                  </a:cxn>
                  <a:cxn ang="0">
                    <a:pos x="1302" y="1954"/>
                  </a:cxn>
                  <a:cxn ang="0">
                    <a:pos x="1494" y="1904"/>
                  </a:cxn>
                  <a:cxn ang="0">
                    <a:pos x="1720" y="2154"/>
                  </a:cxn>
                  <a:cxn ang="0">
                    <a:pos x="1870" y="2062"/>
                  </a:cxn>
                  <a:cxn ang="0">
                    <a:pos x="1720" y="1762"/>
                  </a:cxn>
                  <a:cxn ang="0">
                    <a:pos x="1820" y="1636"/>
                  </a:cxn>
                  <a:cxn ang="0">
                    <a:pos x="2120" y="1778"/>
                  </a:cxn>
                  <a:cxn ang="0">
                    <a:pos x="2212" y="1620"/>
                  </a:cxn>
                  <a:cxn ang="0">
                    <a:pos x="1937" y="1419"/>
                  </a:cxn>
                  <a:cxn ang="0">
                    <a:pos x="1970" y="1244"/>
                  </a:cxn>
                  <a:cxn ang="0">
                    <a:pos x="2312" y="1211"/>
                  </a:cxn>
                  <a:cxn ang="0">
                    <a:pos x="2304" y="1035"/>
                  </a:cxn>
                  <a:cxn ang="0">
                    <a:pos x="1962" y="985"/>
                  </a:cxn>
                  <a:cxn ang="0">
                    <a:pos x="1928" y="852"/>
                  </a:cxn>
                  <a:cxn ang="0">
                    <a:pos x="2204" y="660"/>
                  </a:cxn>
                  <a:cxn ang="0">
                    <a:pos x="2112" y="501"/>
                  </a:cxn>
                  <a:cxn ang="0">
                    <a:pos x="1803" y="626"/>
                  </a:cxn>
                  <a:cxn ang="0">
                    <a:pos x="1703" y="526"/>
                  </a:cxn>
                  <a:cxn ang="0">
                    <a:pos x="1861" y="234"/>
                  </a:cxn>
                  <a:cxn ang="0">
                    <a:pos x="1711" y="142"/>
                  </a:cxn>
                  <a:cxn ang="0">
                    <a:pos x="1469" y="384"/>
                  </a:cxn>
                </a:cxnLst>
                <a:rect l="0" t="0" r="r" b="b"/>
                <a:pathLst>
                  <a:path w="2312" h="2313">
                    <a:moveTo>
                      <a:pt x="1469" y="384"/>
                    </a:moveTo>
                    <a:lnTo>
                      <a:pt x="1285" y="342"/>
                    </a:lnTo>
                    <a:lnTo>
                      <a:pt x="1260" y="0"/>
                    </a:lnTo>
                    <a:lnTo>
                      <a:pt x="1035" y="17"/>
                    </a:lnTo>
                    <a:lnTo>
                      <a:pt x="1018" y="342"/>
                    </a:lnTo>
                    <a:lnTo>
                      <a:pt x="868" y="393"/>
                    </a:lnTo>
                    <a:lnTo>
                      <a:pt x="651" y="117"/>
                    </a:lnTo>
                    <a:lnTo>
                      <a:pt x="501" y="201"/>
                    </a:lnTo>
                    <a:lnTo>
                      <a:pt x="643" y="509"/>
                    </a:lnTo>
                    <a:lnTo>
                      <a:pt x="543" y="610"/>
                    </a:lnTo>
                    <a:lnTo>
                      <a:pt x="217" y="493"/>
                    </a:lnTo>
                    <a:lnTo>
                      <a:pt x="142" y="618"/>
                    </a:lnTo>
                    <a:lnTo>
                      <a:pt x="392" y="835"/>
                    </a:lnTo>
                    <a:lnTo>
                      <a:pt x="351" y="1002"/>
                    </a:lnTo>
                    <a:lnTo>
                      <a:pt x="8" y="1027"/>
                    </a:lnTo>
                    <a:lnTo>
                      <a:pt x="0" y="1211"/>
                    </a:lnTo>
                    <a:lnTo>
                      <a:pt x="351" y="1261"/>
                    </a:lnTo>
                    <a:lnTo>
                      <a:pt x="384" y="1419"/>
                    </a:lnTo>
                    <a:lnTo>
                      <a:pt x="125" y="1653"/>
                    </a:lnTo>
                    <a:lnTo>
                      <a:pt x="217" y="1795"/>
                    </a:lnTo>
                    <a:lnTo>
                      <a:pt x="509" y="1661"/>
                    </a:lnTo>
                    <a:lnTo>
                      <a:pt x="618" y="1770"/>
                    </a:lnTo>
                    <a:lnTo>
                      <a:pt x="467" y="2045"/>
                    </a:lnTo>
                    <a:lnTo>
                      <a:pt x="609" y="2162"/>
                    </a:lnTo>
                    <a:lnTo>
                      <a:pt x="868" y="1912"/>
                    </a:lnTo>
                    <a:lnTo>
                      <a:pt x="1018" y="1962"/>
                    </a:lnTo>
                    <a:lnTo>
                      <a:pt x="1052" y="2304"/>
                    </a:lnTo>
                    <a:lnTo>
                      <a:pt x="1277" y="2313"/>
                    </a:lnTo>
                    <a:lnTo>
                      <a:pt x="1302" y="1954"/>
                    </a:lnTo>
                    <a:lnTo>
                      <a:pt x="1494" y="1904"/>
                    </a:lnTo>
                    <a:lnTo>
                      <a:pt x="1720" y="2154"/>
                    </a:lnTo>
                    <a:lnTo>
                      <a:pt x="1870" y="2062"/>
                    </a:lnTo>
                    <a:lnTo>
                      <a:pt x="1720" y="1762"/>
                    </a:lnTo>
                    <a:lnTo>
                      <a:pt x="1820" y="1636"/>
                    </a:lnTo>
                    <a:lnTo>
                      <a:pt x="2120" y="1778"/>
                    </a:lnTo>
                    <a:lnTo>
                      <a:pt x="2212" y="1620"/>
                    </a:lnTo>
                    <a:lnTo>
                      <a:pt x="1937" y="1419"/>
                    </a:lnTo>
                    <a:lnTo>
                      <a:pt x="1970" y="1244"/>
                    </a:lnTo>
                    <a:lnTo>
                      <a:pt x="2312" y="1211"/>
                    </a:lnTo>
                    <a:lnTo>
                      <a:pt x="2304" y="1035"/>
                    </a:lnTo>
                    <a:lnTo>
                      <a:pt x="1962" y="985"/>
                    </a:lnTo>
                    <a:lnTo>
                      <a:pt x="1928" y="852"/>
                    </a:lnTo>
                    <a:lnTo>
                      <a:pt x="2204" y="660"/>
                    </a:lnTo>
                    <a:lnTo>
                      <a:pt x="2112" y="501"/>
                    </a:lnTo>
                    <a:lnTo>
                      <a:pt x="1803" y="626"/>
                    </a:lnTo>
                    <a:lnTo>
                      <a:pt x="1703" y="526"/>
                    </a:lnTo>
                    <a:lnTo>
                      <a:pt x="1861" y="234"/>
                    </a:lnTo>
                    <a:lnTo>
                      <a:pt x="1711" y="142"/>
                    </a:lnTo>
                    <a:lnTo>
                      <a:pt x="1469" y="3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0" name="Freeform 16"/>
              <p:cNvSpPr>
                <a:spLocks/>
              </p:cNvSpPr>
              <p:nvPr/>
            </p:nvSpPr>
            <p:spPr bwMode="hidden">
              <a:xfrm>
                <a:off x="4502" y="1610"/>
                <a:ext cx="1265" cy="2518"/>
              </a:xfrm>
              <a:custGeom>
                <a:avLst/>
                <a:gdLst/>
                <a:ahLst/>
                <a:cxnLst>
                  <a:cxn ang="0">
                    <a:pos x="1265" y="0"/>
                  </a:cxn>
                  <a:cxn ang="0">
                    <a:pos x="1128" y="18"/>
                  </a:cxn>
                  <a:cxn ang="0">
                    <a:pos x="1110" y="372"/>
                  </a:cxn>
                  <a:cxn ang="0">
                    <a:pos x="946" y="428"/>
                  </a:cxn>
                  <a:cxn ang="0">
                    <a:pos x="710" y="127"/>
                  </a:cxn>
                  <a:cxn ang="0">
                    <a:pos x="546" y="219"/>
                  </a:cxn>
                  <a:cxn ang="0">
                    <a:pos x="701" y="555"/>
                  </a:cxn>
                  <a:cxn ang="0">
                    <a:pos x="592" y="665"/>
                  </a:cxn>
                  <a:cxn ang="0">
                    <a:pos x="237" y="537"/>
                  </a:cxn>
                  <a:cxn ang="0">
                    <a:pos x="155" y="674"/>
                  </a:cxn>
                  <a:cxn ang="0">
                    <a:pos x="427" y="911"/>
                  </a:cxn>
                  <a:cxn ang="0">
                    <a:pos x="383" y="1093"/>
                  </a:cxn>
                  <a:cxn ang="0">
                    <a:pos x="9" y="1121"/>
                  </a:cxn>
                  <a:cxn ang="0">
                    <a:pos x="0" y="1322"/>
                  </a:cxn>
                  <a:cxn ang="0">
                    <a:pos x="383" y="1376"/>
                  </a:cxn>
                  <a:cxn ang="0">
                    <a:pos x="419" y="1549"/>
                  </a:cxn>
                  <a:cxn ang="0">
                    <a:pos x="136" y="1804"/>
                  </a:cxn>
                  <a:cxn ang="0">
                    <a:pos x="237" y="1959"/>
                  </a:cxn>
                  <a:cxn ang="0">
                    <a:pos x="555" y="1813"/>
                  </a:cxn>
                  <a:cxn ang="0">
                    <a:pos x="674" y="1932"/>
                  </a:cxn>
                  <a:cxn ang="0">
                    <a:pos x="509" y="2232"/>
                  </a:cxn>
                  <a:cxn ang="0">
                    <a:pos x="664" y="2360"/>
                  </a:cxn>
                  <a:cxn ang="0">
                    <a:pos x="946" y="2087"/>
                  </a:cxn>
                  <a:cxn ang="0">
                    <a:pos x="1110" y="2142"/>
                  </a:cxn>
                  <a:cxn ang="0">
                    <a:pos x="1147" y="2515"/>
                  </a:cxn>
                  <a:cxn ang="0">
                    <a:pos x="1265" y="2518"/>
                  </a:cxn>
                  <a:cxn ang="0">
                    <a:pos x="1265" y="0"/>
                  </a:cxn>
                </a:cxnLst>
                <a:rect l="0" t="0" r="r" b="b"/>
                <a:pathLst>
                  <a:path w="1265" h="2518">
                    <a:moveTo>
                      <a:pt x="1265" y="0"/>
                    </a:moveTo>
                    <a:lnTo>
                      <a:pt x="1128" y="18"/>
                    </a:lnTo>
                    <a:lnTo>
                      <a:pt x="1110" y="372"/>
                    </a:lnTo>
                    <a:lnTo>
                      <a:pt x="946" y="428"/>
                    </a:lnTo>
                    <a:lnTo>
                      <a:pt x="710" y="127"/>
                    </a:lnTo>
                    <a:lnTo>
                      <a:pt x="546" y="219"/>
                    </a:lnTo>
                    <a:lnTo>
                      <a:pt x="701" y="555"/>
                    </a:lnTo>
                    <a:lnTo>
                      <a:pt x="592" y="665"/>
                    </a:lnTo>
                    <a:lnTo>
                      <a:pt x="237" y="537"/>
                    </a:lnTo>
                    <a:lnTo>
                      <a:pt x="155" y="674"/>
                    </a:lnTo>
                    <a:lnTo>
                      <a:pt x="427" y="911"/>
                    </a:lnTo>
                    <a:lnTo>
                      <a:pt x="383" y="1093"/>
                    </a:lnTo>
                    <a:lnTo>
                      <a:pt x="9" y="1121"/>
                    </a:lnTo>
                    <a:lnTo>
                      <a:pt x="0" y="1322"/>
                    </a:lnTo>
                    <a:lnTo>
                      <a:pt x="383" y="1376"/>
                    </a:lnTo>
                    <a:lnTo>
                      <a:pt x="419" y="1549"/>
                    </a:lnTo>
                    <a:lnTo>
                      <a:pt x="136" y="1804"/>
                    </a:lnTo>
                    <a:lnTo>
                      <a:pt x="237" y="1959"/>
                    </a:lnTo>
                    <a:lnTo>
                      <a:pt x="555" y="1813"/>
                    </a:lnTo>
                    <a:lnTo>
                      <a:pt x="674" y="1932"/>
                    </a:lnTo>
                    <a:lnTo>
                      <a:pt x="509" y="2232"/>
                    </a:lnTo>
                    <a:lnTo>
                      <a:pt x="664" y="2360"/>
                    </a:lnTo>
                    <a:lnTo>
                      <a:pt x="946" y="2087"/>
                    </a:lnTo>
                    <a:lnTo>
                      <a:pt x="1110" y="2142"/>
                    </a:lnTo>
                    <a:lnTo>
                      <a:pt x="1147" y="2515"/>
                    </a:lnTo>
                    <a:lnTo>
                      <a:pt x="1265" y="2518"/>
                    </a:lnTo>
                    <a:lnTo>
                      <a:pt x="1265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folHlink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pic>
          <p:nvPicPr>
            <p:cNvPr id="1036" name="Picture 12" descr="Facbanna"/>
            <p:cNvPicPr>
              <a:picLocks noChangeAspect="1" noChangeArrowheads="1"/>
            </p:cNvPicPr>
            <p:nvPr/>
          </p:nvPicPr>
          <p:blipFill>
            <a:blip r:embed="rId14"/>
            <a:srcRect/>
            <a:stretch>
              <a:fillRect/>
            </a:stretch>
          </p:blipFill>
          <p:spPr bwMode="invGray">
            <a:xfrm>
              <a:off x="2" y="-2"/>
              <a:ext cx="506" cy="4320"/>
            </a:xfrm>
            <a:prstGeom prst="rect">
              <a:avLst/>
            </a:prstGeom>
            <a:noFill/>
          </p:spPr>
        </p:pic>
      </p:grp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6764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052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fld id="{6D51754B-9517-4753-B3B4-FF7964BA4346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comb/>
    <p:sndAc>
      <p:stSnd>
        <p:snd r:embed="rId13" name="arrow.wav"/>
      </p:stSnd>
    </p:sndAc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43000" y="1371600"/>
            <a:ext cx="7772400" cy="2590800"/>
          </a:xfrm>
        </p:spPr>
        <p:txBody>
          <a:bodyPr/>
          <a:lstStyle/>
          <a:p>
            <a:r>
              <a:rPr lang="en-US" sz="5400"/>
              <a:t>How do simple machines help us do work?</a:t>
            </a:r>
          </a:p>
        </p:txBody>
      </p:sp>
    </p:spTree>
  </p:cSld>
  <p:clrMapOvr>
    <a:masterClrMapping/>
  </p:clrMapOvr>
  <p:transition spd="med">
    <p:comb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2" name="Picture 4" descr="bik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0" y="889000"/>
            <a:ext cx="5562600" cy="431165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comb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Can you think of any other examples of wheels and axles?</a:t>
            </a:r>
          </a:p>
        </p:txBody>
      </p:sp>
      <p:pic>
        <p:nvPicPr>
          <p:cNvPr id="24580" name="Picture 4" descr="Radial_Passenger_Car_Tir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0" y="2667000"/>
            <a:ext cx="3429000" cy="34290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comb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C3E2AC"/>
                </a:solidFill>
              </a:rPr>
              <a:t>Screw: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C3E2AC"/>
                </a:solidFill>
              </a:rPr>
              <a:t>Description:  an inclined plane wrapped around a rod or cylinder</a:t>
            </a:r>
          </a:p>
          <a:p>
            <a:endParaRPr lang="en-US">
              <a:solidFill>
                <a:srgbClr val="C3E2AC"/>
              </a:solidFill>
            </a:endParaRPr>
          </a:p>
          <a:p>
            <a:r>
              <a:rPr lang="en-US">
                <a:solidFill>
                  <a:srgbClr val="C3E2AC"/>
                </a:solidFill>
              </a:rPr>
              <a:t>How it helps us work: holds things together</a:t>
            </a:r>
          </a:p>
          <a:p>
            <a:endParaRPr lang="en-US">
              <a:solidFill>
                <a:srgbClr val="C3E2AC"/>
              </a:solidFill>
            </a:endParaRPr>
          </a:p>
          <a:p>
            <a:r>
              <a:rPr lang="en-US">
                <a:solidFill>
                  <a:srgbClr val="C3E2AC"/>
                </a:solidFill>
              </a:rPr>
              <a:t>Examples:  drill bit, spiral staircase, screw-on-lid</a:t>
            </a:r>
          </a:p>
        </p:txBody>
      </p:sp>
    </p:spTree>
  </p:cSld>
  <p:clrMapOvr>
    <a:masterClrMapping/>
  </p:clrMapOvr>
  <p:transition spd="med">
    <p:comb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8" name="Picture 4" descr="A4screw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95600" y="1143000"/>
            <a:ext cx="5524500" cy="446722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comb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Can you think of any other examples of screws?</a:t>
            </a:r>
          </a:p>
        </p:txBody>
      </p:sp>
      <p:pic>
        <p:nvPicPr>
          <p:cNvPr id="28676" name="Picture 4" descr="800px-Cologne_spiral_staircas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78138" y="2159000"/>
            <a:ext cx="5732462" cy="430053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comb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C3E2AC"/>
                </a:solidFill>
              </a:rPr>
              <a:t>Pulley:</a:t>
            </a:r>
            <a:endParaRPr lang="en-US">
              <a:solidFill>
                <a:srgbClr val="C3E2AC"/>
              </a:solidFill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C3E2AC"/>
                </a:solidFill>
              </a:rPr>
              <a:t>Description:  a grooved wheel with a rope around it.</a:t>
            </a:r>
          </a:p>
          <a:p>
            <a:endParaRPr lang="en-US">
              <a:solidFill>
                <a:srgbClr val="C3E2AC"/>
              </a:solidFill>
            </a:endParaRPr>
          </a:p>
          <a:p>
            <a:r>
              <a:rPr lang="en-US">
                <a:solidFill>
                  <a:srgbClr val="C3E2AC"/>
                </a:solidFill>
              </a:rPr>
              <a:t>How it helps us work:  moves things up, down, or across</a:t>
            </a:r>
          </a:p>
          <a:p>
            <a:endParaRPr lang="en-US">
              <a:solidFill>
                <a:srgbClr val="C3E2AC"/>
              </a:solidFill>
            </a:endParaRPr>
          </a:p>
          <a:p>
            <a:r>
              <a:rPr lang="en-US">
                <a:solidFill>
                  <a:srgbClr val="C3E2AC"/>
                </a:solidFill>
              </a:rPr>
              <a:t>Examples:  flag pole, curtain rod, sailboat mast</a:t>
            </a:r>
          </a:p>
        </p:txBody>
      </p:sp>
    </p:spTree>
  </p:cSld>
  <p:clrMapOvr>
    <a:masterClrMapping/>
  </p:clrMapOvr>
  <p:transition spd="med">
    <p:comb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4" name="Picture 4" descr="620020_pulle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14800" y="1143000"/>
            <a:ext cx="3590925" cy="359092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comb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Can you think of any other examples of pulleys?</a:t>
            </a:r>
          </a:p>
        </p:txBody>
      </p:sp>
      <p:pic>
        <p:nvPicPr>
          <p:cNvPr id="31748" name="Picture 4" descr="yoy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43200" y="2057400"/>
            <a:ext cx="4495800" cy="359568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comb/>
    <p:sndAc>
      <p:stSnd>
        <p:snd r:embed="rId3" name="arrow.wav"/>
      </p:stSnd>
    </p:sndAc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C3E2AC"/>
                </a:solidFill>
              </a:rPr>
              <a:t>Wedge: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C3E2AC"/>
                </a:solidFill>
              </a:rPr>
              <a:t>Description:  two inclined planes put together, creating one sharp edge</a:t>
            </a:r>
          </a:p>
          <a:p>
            <a:endParaRPr lang="en-US">
              <a:solidFill>
                <a:srgbClr val="C3E2AC"/>
              </a:solidFill>
            </a:endParaRPr>
          </a:p>
          <a:p>
            <a:r>
              <a:rPr lang="en-US">
                <a:solidFill>
                  <a:srgbClr val="C3E2AC"/>
                </a:solidFill>
              </a:rPr>
              <a:t>How it helps us work:  cuts or spreads an object apart</a:t>
            </a:r>
          </a:p>
          <a:p>
            <a:endParaRPr lang="en-US">
              <a:solidFill>
                <a:srgbClr val="C3E2AC"/>
              </a:solidFill>
            </a:endParaRPr>
          </a:p>
          <a:p>
            <a:r>
              <a:rPr lang="en-US">
                <a:solidFill>
                  <a:srgbClr val="C3E2AC"/>
                </a:solidFill>
              </a:rPr>
              <a:t>Examples:  knife, wood chisel, needle</a:t>
            </a:r>
          </a:p>
        </p:txBody>
      </p:sp>
    </p:spTree>
  </p:cSld>
  <p:clrMapOvr>
    <a:masterClrMapping/>
  </p:clrMapOvr>
  <p:transition spd="med">
    <p:comb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6" name="Picture 4" descr="SPIK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05200" y="1219200"/>
            <a:ext cx="3600450" cy="48006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comb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WORK: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000"/>
              <a:t>exertion or effort directed to produce or accomplish something; labor; toil (definition from </a:t>
            </a:r>
            <a:r>
              <a:rPr lang="en-US" sz="4000" i="1"/>
              <a:t>dictionary.com</a:t>
            </a:r>
            <a:r>
              <a:rPr lang="en-US" sz="4000"/>
              <a:t>)</a:t>
            </a:r>
          </a:p>
          <a:p>
            <a:r>
              <a:rPr lang="en-US" sz="4000"/>
              <a:t>Something that makes you tired (basically everything you do including breathing, unless you are completely still and frozen solid).</a:t>
            </a:r>
          </a:p>
          <a:p>
            <a:endParaRPr lang="en-US" sz="4000"/>
          </a:p>
        </p:txBody>
      </p:sp>
    </p:spTree>
  </p:cSld>
  <p:clrMapOvr>
    <a:masterClrMapping/>
  </p:clrMapOvr>
  <p:transition spd="med">
    <p:comb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Can you think of any other examples of wedges?</a:t>
            </a:r>
          </a:p>
        </p:txBody>
      </p:sp>
      <p:pic>
        <p:nvPicPr>
          <p:cNvPr id="34820" name="Picture 4" descr="sewing%20needle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03738" y="1327150"/>
            <a:ext cx="3133725" cy="492125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comb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Two questions to see how much you’ve learned?	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>
                <a:solidFill>
                  <a:srgbClr val="C3E2AC"/>
                </a:solidFill>
              </a:rPr>
              <a:t>1.  How are an inclined plane and a wedge alike?  How are they different?</a:t>
            </a:r>
          </a:p>
          <a:p>
            <a:endParaRPr lang="en-US">
              <a:solidFill>
                <a:srgbClr val="C3E2AC"/>
              </a:solidFill>
            </a:endParaRPr>
          </a:p>
          <a:p>
            <a:pPr>
              <a:buFontTx/>
              <a:buNone/>
            </a:pPr>
            <a:r>
              <a:rPr lang="en-US">
                <a:solidFill>
                  <a:srgbClr val="C3E2AC"/>
                </a:solidFill>
              </a:rPr>
              <a:t>2.  How are a screw and a wheel and axle alike?  How are they different?</a:t>
            </a:r>
          </a:p>
        </p:txBody>
      </p:sp>
    </p:spTree>
  </p:cSld>
  <p:clrMapOvr>
    <a:masterClrMapping/>
  </p:clrMapOvr>
  <p:transition spd="med">
    <p:comb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C3E2AC"/>
                </a:solidFill>
              </a:rPr>
              <a:t>Lever: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600">
                <a:solidFill>
                  <a:srgbClr val="C3E2AC"/>
                </a:solidFill>
              </a:rPr>
              <a:t>Description:  a stiff bar that rests on a fulcrum</a:t>
            </a:r>
          </a:p>
          <a:p>
            <a:endParaRPr lang="en-US" sz="3600">
              <a:solidFill>
                <a:srgbClr val="C3E2AC"/>
              </a:solidFill>
            </a:endParaRPr>
          </a:p>
          <a:p>
            <a:r>
              <a:rPr lang="en-US" sz="3600">
                <a:solidFill>
                  <a:srgbClr val="C3E2AC"/>
                </a:solidFill>
              </a:rPr>
              <a:t>How it helps us work:  lifts or moves a load</a:t>
            </a:r>
          </a:p>
          <a:p>
            <a:endParaRPr lang="en-US" sz="3600">
              <a:solidFill>
                <a:srgbClr val="C3E2AC"/>
              </a:solidFill>
            </a:endParaRPr>
          </a:p>
          <a:p>
            <a:r>
              <a:rPr lang="en-US" sz="3600">
                <a:solidFill>
                  <a:srgbClr val="C3E2AC"/>
                </a:solidFill>
              </a:rPr>
              <a:t>Examples:  seesaw, shovel, crowbar </a:t>
            </a:r>
          </a:p>
        </p:txBody>
      </p:sp>
    </p:spTree>
  </p:cSld>
  <p:clrMapOvr>
    <a:masterClrMapping/>
  </p:clrMapOvr>
  <p:transition spd="med">
    <p:comb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70" name="Picture 10" descr="CompanionShovel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2362200" y="1143000"/>
            <a:ext cx="4876800" cy="4876800"/>
          </a:xfrm>
          <a:noFill/>
          <a:ln/>
        </p:spPr>
      </p:pic>
    </p:spTree>
  </p:cSld>
  <p:clrMapOvr>
    <a:masterClrMapping/>
  </p:clrMapOvr>
  <p:transition spd="med">
    <p:comb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7772400" cy="1905000"/>
          </a:xfrm>
        </p:spPr>
        <p:txBody>
          <a:bodyPr/>
          <a:lstStyle/>
          <a:p>
            <a:r>
              <a:rPr lang="en-US"/>
              <a:t>Can you think of any other examples of levers?</a:t>
            </a:r>
          </a:p>
        </p:txBody>
      </p:sp>
      <p:pic>
        <p:nvPicPr>
          <p:cNvPr id="19460" name="Picture 4" descr="See-Saw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62200" y="2133600"/>
            <a:ext cx="5708650" cy="3827463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comb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C3E2AC"/>
                </a:solidFill>
              </a:rPr>
              <a:t>Inclined plane: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Description:  is a flat surface with one end raised higher than the other</a:t>
            </a:r>
          </a:p>
          <a:p>
            <a:endParaRPr lang="en-US"/>
          </a:p>
          <a:p>
            <a:r>
              <a:rPr lang="en-US"/>
              <a:t>How it helps us work:  moves things up and down</a:t>
            </a:r>
          </a:p>
          <a:p>
            <a:endParaRPr lang="en-US"/>
          </a:p>
          <a:p>
            <a:r>
              <a:rPr lang="en-US"/>
              <a:t>Examples:  slide, ramp, mountain road</a:t>
            </a:r>
          </a:p>
        </p:txBody>
      </p:sp>
    </p:spTree>
  </p:cSld>
  <p:clrMapOvr>
    <a:masterClrMapping/>
  </p:clrMapOvr>
  <p:transition spd="med">
    <p:comb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8" name="Picture 4" descr="Stationary_Type_Hydraulic_Dock_Ram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19400" y="914400"/>
            <a:ext cx="5181600" cy="51816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comb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Can you think of any other examples of inclined planes?</a:t>
            </a:r>
          </a:p>
        </p:txBody>
      </p:sp>
      <p:pic>
        <p:nvPicPr>
          <p:cNvPr id="22532" name="Picture 4" descr="4299122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09800" y="2057400"/>
            <a:ext cx="6540500" cy="42037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comb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C3E2AC"/>
                </a:solidFill>
              </a:rPr>
              <a:t>Wheel and axle: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solidFill>
                  <a:srgbClr val="C3E2AC"/>
                </a:solidFill>
              </a:rPr>
              <a:t>Description:  a wheel with a rod called an axle through the center…axle and wheel move together.</a:t>
            </a:r>
          </a:p>
          <a:p>
            <a:pPr>
              <a:lnSpc>
                <a:spcPct val="90000"/>
              </a:lnSpc>
            </a:pPr>
            <a:endParaRPr lang="en-US">
              <a:solidFill>
                <a:srgbClr val="C3E2AC"/>
              </a:solidFill>
            </a:endParaRPr>
          </a:p>
          <a:p>
            <a:pPr>
              <a:lnSpc>
                <a:spcPct val="90000"/>
              </a:lnSpc>
            </a:pPr>
            <a:r>
              <a:rPr lang="en-US">
                <a:solidFill>
                  <a:srgbClr val="C3E2AC"/>
                </a:solidFill>
              </a:rPr>
              <a:t>How it helps us work:  lifts or moves a load</a:t>
            </a:r>
          </a:p>
          <a:p>
            <a:pPr>
              <a:lnSpc>
                <a:spcPct val="90000"/>
              </a:lnSpc>
            </a:pPr>
            <a:endParaRPr lang="en-US">
              <a:solidFill>
                <a:srgbClr val="C3E2AC"/>
              </a:solidFill>
            </a:endParaRPr>
          </a:p>
          <a:p>
            <a:pPr>
              <a:lnSpc>
                <a:spcPct val="90000"/>
              </a:lnSpc>
            </a:pPr>
            <a:r>
              <a:rPr lang="en-US">
                <a:solidFill>
                  <a:srgbClr val="C3E2AC"/>
                </a:solidFill>
              </a:rPr>
              <a:t>Examples:  doorknob, pencil sharpener,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>
                <a:solidFill>
                  <a:srgbClr val="C3E2AC"/>
                </a:solidFill>
              </a:rPr>
              <a:t>     bike wheel</a:t>
            </a:r>
          </a:p>
        </p:txBody>
      </p:sp>
    </p:spTree>
  </p:cSld>
  <p:clrMapOvr>
    <a:masterClrMapping/>
  </p:clrMapOvr>
  <p:transition spd="med">
    <p:comb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tory design template">
  <a:themeElements>
    <a:clrScheme name="Factory design template 1">
      <a:dk1>
        <a:srgbClr val="000054"/>
      </a:dk1>
      <a:lt1>
        <a:srgbClr val="EAEAEA"/>
      </a:lt1>
      <a:dk2>
        <a:srgbClr val="00007A"/>
      </a:dk2>
      <a:lt2>
        <a:srgbClr val="EBD189"/>
      </a:lt2>
      <a:accent1>
        <a:srgbClr val="FCAB40"/>
      </a:accent1>
      <a:accent2>
        <a:srgbClr val="7176BB"/>
      </a:accent2>
      <a:accent3>
        <a:srgbClr val="AAAABE"/>
      </a:accent3>
      <a:accent4>
        <a:srgbClr val="C8C8C8"/>
      </a:accent4>
      <a:accent5>
        <a:srgbClr val="FDD2AF"/>
      </a:accent5>
      <a:accent6>
        <a:srgbClr val="666AA9"/>
      </a:accent6>
      <a:hlink>
        <a:srgbClr val="B97C01"/>
      </a:hlink>
      <a:folHlink>
        <a:srgbClr val="555BAD"/>
      </a:folHlink>
    </a:clrScheme>
    <a:fontScheme name="Factory design template">
      <a:majorFont>
        <a:latin typeface="Impact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Factory design template 1">
        <a:dk1>
          <a:srgbClr val="000054"/>
        </a:dk1>
        <a:lt1>
          <a:srgbClr val="EAEAEA"/>
        </a:lt1>
        <a:dk2>
          <a:srgbClr val="00007A"/>
        </a:dk2>
        <a:lt2>
          <a:srgbClr val="EBD189"/>
        </a:lt2>
        <a:accent1>
          <a:srgbClr val="FCAB40"/>
        </a:accent1>
        <a:accent2>
          <a:srgbClr val="7176BB"/>
        </a:accent2>
        <a:accent3>
          <a:srgbClr val="AAAABE"/>
        </a:accent3>
        <a:accent4>
          <a:srgbClr val="C8C8C8"/>
        </a:accent4>
        <a:accent5>
          <a:srgbClr val="FDD2AF"/>
        </a:accent5>
        <a:accent6>
          <a:srgbClr val="666AA9"/>
        </a:accent6>
        <a:hlink>
          <a:srgbClr val="B97C01"/>
        </a:hlink>
        <a:folHlink>
          <a:srgbClr val="555B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ctory design template 2">
        <a:dk1>
          <a:srgbClr val="000000"/>
        </a:dk1>
        <a:lt1>
          <a:srgbClr val="FFFFCC"/>
        </a:lt1>
        <a:dk2>
          <a:srgbClr val="993300"/>
        </a:dk2>
        <a:lt2>
          <a:srgbClr val="EDE1AF"/>
        </a:lt2>
        <a:accent1>
          <a:srgbClr val="CAC0E2"/>
        </a:accent1>
        <a:accent2>
          <a:srgbClr val="DFC977"/>
        </a:accent2>
        <a:accent3>
          <a:srgbClr val="FFFFE2"/>
        </a:accent3>
        <a:accent4>
          <a:srgbClr val="000000"/>
        </a:accent4>
        <a:accent5>
          <a:srgbClr val="E1DCEE"/>
        </a:accent5>
        <a:accent6>
          <a:srgbClr val="CAB66B"/>
        </a:accent6>
        <a:hlink>
          <a:srgbClr val="CEA79C"/>
        </a:hlink>
        <a:folHlink>
          <a:srgbClr val="FDF1C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ctory design template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DDDDDD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AEAEAE"/>
        </a:accent6>
        <a:hlink>
          <a:srgbClr val="B2B2B2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ctory design template 4">
        <a:dk1>
          <a:srgbClr val="481800"/>
        </a:dk1>
        <a:lt1>
          <a:srgbClr val="EAEAEA"/>
        </a:lt1>
        <a:dk2>
          <a:srgbClr val="762700"/>
        </a:dk2>
        <a:lt2>
          <a:srgbClr val="EBD189"/>
        </a:lt2>
        <a:accent1>
          <a:srgbClr val="FCAB40"/>
        </a:accent1>
        <a:accent2>
          <a:srgbClr val="AD717F"/>
        </a:accent2>
        <a:accent3>
          <a:srgbClr val="BDACAA"/>
        </a:accent3>
        <a:accent4>
          <a:srgbClr val="C8C8C8"/>
        </a:accent4>
        <a:accent5>
          <a:srgbClr val="FDD2AF"/>
        </a:accent5>
        <a:accent6>
          <a:srgbClr val="9C6672"/>
        </a:accent6>
        <a:hlink>
          <a:srgbClr val="B97C01"/>
        </a:hlink>
        <a:folHlink>
          <a:srgbClr val="9E4C0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ctory design template 5">
        <a:dk1>
          <a:srgbClr val="330066"/>
        </a:dk1>
        <a:lt1>
          <a:srgbClr val="EAEAEA"/>
        </a:lt1>
        <a:dk2>
          <a:srgbClr val="4E009C"/>
        </a:dk2>
        <a:lt2>
          <a:srgbClr val="EBD189"/>
        </a:lt2>
        <a:accent1>
          <a:srgbClr val="FCAB40"/>
        </a:accent1>
        <a:accent2>
          <a:srgbClr val="8871BB"/>
        </a:accent2>
        <a:accent3>
          <a:srgbClr val="B2AACB"/>
        </a:accent3>
        <a:accent4>
          <a:srgbClr val="C8C8C8"/>
        </a:accent4>
        <a:accent5>
          <a:srgbClr val="FDD2AF"/>
        </a:accent5>
        <a:accent6>
          <a:srgbClr val="7B66A9"/>
        </a:accent6>
        <a:hlink>
          <a:srgbClr val="808000"/>
        </a:hlink>
        <a:folHlink>
          <a:srgbClr val="6856A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ctory design template 6">
        <a:dk1>
          <a:srgbClr val="454425"/>
        </a:dk1>
        <a:lt1>
          <a:srgbClr val="EAEAEA"/>
        </a:lt1>
        <a:dk2>
          <a:srgbClr val="4D6A2A"/>
        </a:dk2>
        <a:lt2>
          <a:srgbClr val="EBD189"/>
        </a:lt2>
        <a:accent1>
          <a:srgbClr val="FCAB40"/>
        </a:accent1>
        <a:accent2>
          <a:srgbClr val="A59E79"/>
        </a:accent2>
        <a:accent3>
          <a:srgbClr val="B2B9AC"/>
        </a:accent3>
        <a:accent4>
          <a:srgbClr val="C8C8C8"/>
        </a:accent4>
        <a:accent5>
          <a:srgbClr val="FDD2AF"/>
        </a:accent5>
        <a:accent6>
          <a:srgbClr val="958F6D"/>
        </a:accent6>
        <a:hlink>
          <a:srgbClr val="B97C01"/>
        </a:hlink>
        <a:folHlink>
          <a:srgbClr val="3C504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ctory design template 7">
        <a:dk1>
          <a:srgbClr val="3C2924"/>
        </a:dk1>
        <a:lt1>
          <a:srgbClr val="EAEAEA"/>
        </a:lt1>
        <a:dk2>
          <a:srgbClr val="0D0A46"/>
        </a:dk2>
        <a:lt2>
          <a:srgbClr val="EBD189"/>
        </a:lt2>
        <a:accent1>
          <a:srgbClr val="FCAB40"/>
        </a:accent1>
        <a:accent2>
          <a:srgbClr val="633D4E"/>
        </a:accent2>
        <a:accent3>
          <a:srgbClr val="AAAAB0"/>
        </a:accent3>
        <a:accent4>
          <a:srgbClr val="C8C8C8"/>
        </a:accent4>
        <a:accent5>
          <a:srgbClr val="FDD2AF"/>
        </a:accent5>
        <a:accent6>
          <a:srgbClr val="593646"/>
        </a:accent6>
        <a:hlink>
          <a:srgbClr val="B97C01"/>
        </a:hlink>
        <a:folHlink>
          <a:srgbClr val="2D3024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Factory design template</Template>
  <TotalTime>90</TotalTime>
  <Words>370</Words>
  <Application>Microsoft Office PowerPoint</Application>
  <PresentationFormat>On-screen Show (4:3)</PresentationFormat>
  <Paragraphs>52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Factory design template</vt:lpstr>
      <vt:lpstr>How do simple machines help us do work?</vt:lpstr>
      <vt:lpstr>WORK:</vt:lpstr>
      <vt:lpstr>Lever:</vt:lpstr>
      <vt:lpstr>PowerPoint Presentation</vt:lpstr>
      <vt:lpstr>Can you think of any other examples of levers?</vt:lpstr>
      <vt:lpstr>Inclined plane:</vt:lpstr>
      <vt:lpstr>PowerPoint Presentation</vt:lpstr>
      <vt:lpstr>Can you think of any other examples of inclined planes?</vt:lpstr>
      <vt:lpstr>Wheel and axle:</vt:lpstr>
      <vt:lpstr>PowerPoint Presentation</vt:lpstr>
      <vt:lpstr>Can you think of any other examples of wheels and axles?</vt:lpstr>
      <vt:lpstr>Screw:</vt:lpstr>
      <vt:lpstr>PowerPoint Presentation</vt:lpstr>
      <vt:lpstr>Can you think of any other examples of screws?</vt:lpstr>
      <vt:lpstr>Pulley:</vt:lpstr>
      <vt:lpstr>PowerPoint Presentation</vt:lpstr>
      <vt:lpstr>Can you think of any other examples of pulleys?</vt:lpstr>
      <vt:lpstr>Wedge:</vt:lpstr>
      <vt:lpstr>PowerPoint Presentation</vt:lpstr>
      <vt:lpstr>Can you think of any other examples of wedges?</vt:lpstr>
      <vt:lpstr>Two questions to see how much you’ve learned? </vt:lpstr>
    </vt:vector>
  </TitlesOfParts>
  <Manager/>
  <Company>GCPS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User</dc:creator>
  <cp:keywords/>
  <dc:description/>
  <cp:lastModifiedBy>e199501747</cp:lastModifiedBy>
  <cp:revision>22</cp:revision>
  <cp:lastPrinted>1601-01-01T00:00:00Z</cp:lastPrinted>
  <dcterms:created xsi:type="dcterms:W3CDTF">2007-04-11T17:55:54Z</dcterms:created>
  <dcterms:modified xsi:type="dcterms:W3CDTF">2014-02-19T21:24:09Z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TC010690181033</vt:lpwstr>
  </property>
</Properties>
</file>